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39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396" y="-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AI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 userDrawn="1"/>
        </p:nvGrpSpPr>
        <p:grpSpPr>
          <a:xfrm>
            <a:off x="2051720" y="627534"/>
            <a:ext cx="5112568" cy="234000"/>
            <a:chOff x="2051720" y="627534"/>
            <a:chExt cx="5616624" cy="234000"/>
          </a:xfrm>
        </p:grpSpPr>
        <p:sp>
          <p:nvSpPr>
            <p:cNvPr id="4" name="Rechteck 5"/>
            <p:cNvSpPr>
              <a:spLocks noChangeArrowheads="1"/>
            </p:cNvSpPr>
            <p:nvPr/>
          </p:nvSpPr>
          <p:spPr bwMode="auto">
            <a:xfrm>
              <a:off x="4006825" y="627534"/>
              <a:ext cx="3661519" cy="234000"/>
            </a:xfrm>
            <a:prstGeom prst="rect">
              <a:avLst/>
            </a:prstGeom>
            <a:solidFill>
              <a:srgbClr val="E83940"/>
            </a:solidFill>
            <a:ln>
              <a:noFill/>
            </a:ln>
            <a:extLst/>
          </p:spPr>
          <p:txBody>
            <a:bodyPr wrap="square" lIns="50800" tIns="50800" rIns="50800" bIns="50800" anchor="ctr">
              <a:spAutoFit/>
            </a:bodyPr>
            <a:lstStyle/>
            <a:p>
              <a:pPr algn="ctr" eaLnBrk="1"/>
              <a:endParaRPr lang="de-AT" altLang="de-DE">
                <a:ea typeface="Helvetica Light"/>
                <a:cs typeface="Helvetica Light"/>
              </a:endParaRPr>
            </a:p>
          </p:txBody>
        </p:sp>
        <p:sp>
          <p:nvSpPr>
            <p:cNvPr id="5" name="Rechteck 6"/>
            <p:cNvSpPr>
              <a:spLocks noChangeArrowheads="1"/>
            </p:cNvSpPr>
            <p:nvPr/>
          </p:nvSpPr>
          <p:spPr bwMode="auto">
            <a:xfrm>
              <a:off x="2051720" y="627534"/>
              <a:ext cx="1955106" cy="234000"/>
            </a:xfrm>
            <a:prstGeom prst="rect">
              <a:avLst/>
            </a:prstGeom>
            <a:solidFill>
              <a:srgbClr val="6D6D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0800" tIns="50800" rIns="50800" bIns="50800" anchor="ctr">
              <a:spAutoFit/>
            </a:bodyPr>
            <a:lstStyle/>
            <a:p>
              <a:pPr algn="ctr" eaLnBrk="1"/>
              <a:endParaRPr lang="de-AT" altLang="de-DE">
                <a:ea typeface="Helvetica Light"/>
                <a:cs typeface="Helvetica Light"/>
              </a:endParaRPr>
            </a:p>
          </p:txBody>
        </p:sp>
      </p:grp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47121"/>
            <a:ext cx="1661250" cy="720000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5" t="19068" r="12912" b="19068"/>
          <a:stretch/>
        </p:blipFill>
        <p:spPr>
          <a:xfrm>
            <a:off x="7285980" y="402534"/>
            <a:ext cx="16065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0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AI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>
            <a:spLocks noChangeArrowheads="1"/>
          </p:cNvSpPr>
          <p:nvPr userDrawn="1"/>
        </p:nvSpPr>
        <p:spPr bwMode="auto">
          <a:xfrm>
            <a:off x="3059832" y="447494"/>
            <a:ext cx="5256584" cy="180000"/>
          </a:xfrm>
          <a:prstGeom prst="rect">
            <a:avLst/>
          </a:prstGeom>
          <a:solidFill>
            <a:srgbClr val="E83940"/>
          </a:solidFill>
          <a:ln>
            <a:noFill/>
          </a:ln>
          <a:extLst/>
        </p:spPr>
        <p:txBody>
          <a:bodyPr wrap="square" lIns="50800" tIns="50800" rIns="50800" bIns="50800" anchor="ctr">
            <a:spAutoFit/>
          </a:bodyPr>
          <a:lstStyle>
            <a:defPPr>
              <a:defRPr lang="de-DE"/>
            </a:defPPr>
            <a:lvl1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1pPr>
            <a:lvl2pPr marL="457200" indent="-2286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2pPr>
            <a:lvl3pPr marL="914400" indent="-4572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3pPr>
            <a:lvl4pPr marL="1371600" indent="-6858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4pPr>
            <a:lvl5pPr marL="1828800" indent="-9144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5pPr>
            <a:lvl6pPr marL="22860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6pPr>
            <a:lvl7pPr marL="27432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7pPr>
            <a:lvl8pPr marL="32004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8pPr>
            <a:lvl9pPr marL="36576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9pPr>
          </a:lstStyle>
          <a:p>
            <a:pPr algn="ctr" eaLnBrk="1"/>
            <a:endParaRPr lang="de-AT" altLang="de-DE">
              <a:ea typeface="Helvetica Light"/>
              <a:cs typeface="Helvetica Light"/>
            </a:endParaRPr>
          </a:p>
        </p:txBody>
      </p:sp>
      <p:sp>
        <p:nvSpPr>
          <p:cNvPr id="3" name="Rechteck 2"/>
          <p:cNvSpPr>
            <a:spLocks noChangeArrowheads="1"/>
          </p:cNvSpPr>
          <p:nvPr userDrawn="1"/>
        </p:nvSpPr>
        <p:spPr bwMode="auto">
          <a:xfrm>
            <a:off x="1115616" y="447494"/>
            <a:ext cx="1943984" cy="180000"/>
          </a:xfrm>
          <a:prstGeom prst="rect">
            <a:avLst/>
          </a:prstGeom>
          <a:solidFill>
            <a:srgbClr val="6D6D6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800" tIns="50800" rIns="50800" bIns="50800" anchor="ctr">
            <a:spAutoFit/>
          </a:bodyPr>
          <a:lstStyle>
            <a:defPPr>
              <a:defRPr lang="de-DE"/>
            </a:defPPr>
            <a:lvl1pPr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1pPr>
            <a:lvl2pPr marL="457200" indent="-2286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2pPr>
            <a:lvl3pPr marL="914400" indent="-4572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3pPr>
            <a:lvl4pPr marL="1371600" indent="-6858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4pPr>
            <a:lvl5pPr marL="1828800" indent="-914400" algn="l" defTabSz="584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5pPr>
            <a:lvl6pPr marL="22860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6pPr>
            <a:lvl7pPr marL="27432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7pPr>
            <a:lvl8pPr marL="32004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8pPr>
            <a:lvl9pPr marL="3657600" algn="l" defTabSz="914400" rtl="0" eaLnBrk="1" latinLnBrk="0" hangingPunct="1">
              <a:defRPr sz="3600" kern="1200">
                <a:solidFill>
                  <a:srgbClr val="000000"/>
                </a:solidFill>
                <a:latin typeface="Helvetica Light"/>
                <a:ea typeface="MS PGothic" panose="020B0600070205080204" pitchFamily="34" charset="-128"/>
                <a:cs typeface="+mn-cs"/>
                <a:sym typeface="Helvetica Light"/>
              </a:defRPr>
            </a:lvl9pPr>
          </a:lstStyle>
          <a:p>
            <a:pPr algn="ctr" eaLnBrk="1"/>
            <a:endParaRPr lang="de-AT" altLang="de-DE">
              <a:ea typeface="Helvetica Light"/>
              <a:cs typeface="Helvetica Light"/>
            </a:endParaRPr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36" y="267494"/>
            <a:ext cx="622793" cy="54000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35" t="19068" r="19067" b="19068"/>
          <a:stretch/>
        </p:blipFill>
        <p:spPr>
          <a:xfrm>
            <a:off x="8443572" y="292714"/>
            <a:ext cx="448908" cy="478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6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F2D7-72C1-4DE8-9053-3F9B25440FB3}" type="datetimeFigureOut">
              <a:rPr lang="de-AT" smtClean="0"/>
              <a:t>05.03.2021</a:t>
            </a:fld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4C5E-B962-4620-AAB4-5E2FBAE71E9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995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7"/>
          <p:cNvSpPr txBox="1">
            <a:spLocks/>
          </p:cNvSpPr>
          <p:nvPr/>
        </p:nvSpPr>
        <p:spPr>
          <a:xfrm>
            <a:off x="839935" y="3219822"/>
            <a:ext cx="7735938" cy="1008112"/>
          </a:xfrm>
          <a:prstGeom prst="rect">
            <a:avLst/>
          </a:prstGeom>
        </p:spPr>
        <p:txBody>
          <a:bodyPr vert="horz" wrap="square" lIns="91440" tIns="45720" rIns="91440" bIns="45720" rtlCol="0" anchor="t" anchorCtr="0"/>
          <a:lstStyle>
            <a:defPPr>
              <a:defRPr lang="de-DE"/>
            </a:defPPr>
            <a:lvl1pPr marL="0" marR="0" indent="0" algn="l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Name </a:t>
            </a:r>
            <a:r>
              <a:rPr lang="de-DE" altLang="de-DE" sz="16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of</a:t>
            </a:r>
            <a: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de-DE" altLang="de-DE" sz="16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the</a:t>
            </a:r>
            <a: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de-DE" altLang="de-DE" sz="1600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speaker</a:t>
            </a:r>
            <a: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/>
            </a:r>
            <a:b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Location</a:t>
            </a:r>
            <a:b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de-DE" altLang="de-DE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Date</a:t>
            </a:r>
          </a:p>
        </p:txBody>
      </p:sp>
      <p:sp>
        <p:nvSpPr>
          <p:cNvPr id="9" name="Titel 30"/>
          <p:cNvSpPr txBox="1">
            <a:spLocks/>
          </p:cNvSpPr>
          <p:nvPr/>
        </p:nvSpPr>
        <p:spPr>
          <a:xfrm>
            <a:off x="838793" y="1419622"/>
            <a:ext cx="7735939" cy="16561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8000" b="1" kern="1200">
                <a:solidFill>
                  <a:schemeClr val="tx1"/>
                </a:solidFill>
                <a:latin typeface="Palatino Linotype" panose="02040502050505030304" pitchFamily="18" charset="0"/>
                <a:ea typeface="+mj-ea"/>
                <a:cs typeface="+mj-cs"/>
              </a:defRPr>
            </a:lvl1pPr>
          </a:lstStyle>
          <a:p>
            <a:r>
              <a:rPr lang="de-DE" sz="6000" dirty="0" smtClean="0"/>
              <a:t>Title </a:t>
            </a:r>
            <a:endParaRPr lang="de-AT" sz="6000" dirty="0"/>
          </a:p>
        </p:txBody>
      </p:sp>
    </p:spTree>
    <p:extLst>
      <p:ext uri="{BB962C8B-B14F-4D97-AF65-F5344CB8AC3E}">
        <p14:creationId xmlns:p14="http://schemas.microsoft.com/office/powerpoint/2010/main" val="42867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 txBox="1">
            <a:spLocks/>
          </p:cNvSpPr>
          <p:nvPr/>
        </p:nvSpPr>
        <p:spPr>
          <a:xfrm>
            <a:off x="251520" y="1200151"/>
            <a:ext cx="8640960" cy="3394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 baseline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TITLE </a:t>
            </a:r>
            <a:r>
              <a:rPr lang="de-DE" dirty="0" smtClean="0">
                <a:latin typeface="Palatino" pitchFamily="18" charset="0"/>
              </a:rPr>
              <a:t>[</a:t>
            </a:r>
            <a:r>
              <a:rPr lang="de-DE" dirty="0" err="1" smtClean="0">
                <a:latin typeface="Palatino" pitchFamily="18" charset="0"/>
              </a:rPr>
              <a:t>or</a:t>
            </a:r>
            <a:r>
              <a:rPr lang="de-DE" dirty="0" smtClean="0">
                <a:latin typeface="Palatino" pitchFamily="18" charset="0"/>
              </a:rPr>
              <a:t>]</a:t>
            </a:r>
            <a:r>
              <a:rPr lang="de-DE" dirty="0" smtClean="0"/>
              <a:t> </a:t>
            </a:r>
            <a:r>
              <a:rPr lang="de-DE" b="1" dirty="0" smtClean="0">
                <a:latin typeface="Palatino" pitchFamily="18" charset="0"/>
              </a:rPr>
              <a:t>Title</a:t>
            </a:r>
            <a:endParaRPr lang="de-DE" dirty="0" smtClean="0"/>
          </a:p>
          <a:p>
            <a:pPr lvl="1"/>
            <a:r>
              <a:rPr lang="de-DE" dirty="0" smtClean="0"/>
              <a:t>Second Layer (Schriftart </a:t>
            </a:r>
            <a:r>
              <a:rPr lang="de-DE" dirty="0" err="1" smtClean="0"/>
              <a:t>Palatino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Third Layer</a:t>
            </a:r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Layer</a:t>
            </a:r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Layer</a:t>
            </a:r>
          </a:p>
          <a:p>
            <a:pPr marL="0" indent="0">
              <a:buNone/>
            </a:pPr>
            <a:endParaRPr lang="de-DE" sz="1200" dirty="0" smtClean="0">
              <a:solidFill>
                <a:srgbClr val="FF0000"/>
              </a:solidFill>
              <a:latin typeface="Palatino" pitchFamily="18" charset="0"/>
            </a:endParaRPr>
          </a:p>
          <a:p>
            <a:pPr marL="0" indent="0">
              <a:buNone/>
            </a:pP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The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OeAI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standard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font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is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Palatino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.</a:t>
            </a:r>
          </a:p>
          <a:p>
            <a:pPr marL="0" indent="0">
              <a:buNone/>
            </a:pP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For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titles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please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use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Trebuchet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(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capital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letters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) </a:t>
            </a:r>
            <a:r>
              <a:rPr lang="de-DE" sz="1600" dirty="0" err="1">
                <a:solidFill>
                  <a:srgbClr val="E83940"/>
                </a:solidFill>
                <a:latin typeface="Palatino" pitchFamily="18" charset="0"/>
              </a:rPr>
              <a:t>or</a:t>
            </a:r>
            <a:r>
              <a:rPr lang="de-DE" sz="1600" dirty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Palatino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in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presentations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.</a:t>
            </a:r>
            <a:endParaRPr lang="de-DE" sz="1600" dirty="0">
              <a:solidFill>
                <a:srgbClr val="E83940"/>
              </a:solidFill>
              <a:latin typeface="Palatino" pitchFamily="18" charset="0"/>
            </a:endParaRPr>
          </a:p>
          <a:p>
            <a:pPr marL="0" indent="0">
              <a:buNone/>
            </a:pPr>
            <a:endParaRPr lang="de-DE" sz="1600" dirty="0">
              <a:solidFill>
                <a:srgbClr val="FF0000"/>
              </a:solidFill>
              <a:latin typeface="Palatino" pitchFamily="18" charset="0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3" name="Textplatzhalter 11"/>
          <p:cNvSpPr txBox="1">
            <a:spLocks/>
          </p:cNvSpPr>
          <p:nvPr/>
        </p:nvSpPr>
        <p:spPr>
          <a:xfrm>
            <a:off x="2771800" y="416273"/>
            <a:ext cx="5400600" cy="179999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TITEL EINFÜGEN</a:t>
            </a:r>
            <a:endParaRPr lang="de-AT" dirty="0"/>
          </a:p>
        </p:txBody>
      </p:sp>
      <p:sp>
        <p:nvSpPr>
          <p:cNvPr id="4" name="Textplatzhalter 11"/>
          <p:cNvSpPr txBox="1">
            <a:spLocks/>
          </p:cNvSpPr>
          <p:nvPr/>
        </p:nvSpPr>
        <p:spPr>
          <a:xfrm>
            <a:off x="2771800" y="596581"/>
            <a:ext cx="5400600" cy="179999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UNTERTITEL EINFÜGEN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9845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2"/>
          <p:cNvSpPr txBox="1">
            <a:spLocks/>
          </p:cNvSpPr>
          <p:nvPr/>
        </p:nvSpPr>
        <p:spPr>
          <a:xfrm>
            <a:off x="251520" y="1200151"/>
            <a:ext cx="8640960" cy="33944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 baseline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TITLE </a:t>
            </a:r>
            <a:r>
              <a:rPr lang="de-DE" dirty="0" smtClean="0">
                <a:latin typeface="Palatino" pitchFamily="18" charset="0"/>
              </a:rPr>
              <a:t>[</a:t>
            </a:r>
            <a:r>
              <a:rPr lang="de-DE" dirty="0" err="1" smtClean="0">
                <a:latin typeface="Palatino" pitchFamily="18" charset="0"/>
              </a:rPr>
              <a:t>or</a:t>
            </a:r>
            <a:r>
              <a:rPr lang="de-DE" dirty="0" smtClean="0">
                <a:latin typeface="Palatino" pitchFamily="18" charset="0"/>
              </a:rPr>
              <a:t>]</a:t>
            </a:r>
            <a:r>
              <a:rPr lang="de-DE" dirty="0" smtClean="0"/>
              <a:t> </a:t>
            </a:r>
            <a:r>
              <a:rPr lang="de-DE" b="1" dirty="0" smtClean="0">
                <a:latin typeface="Palatino" pitchFamily="18" charset="0"/>
              </a:rPr>
              <a:t>Title</a:t>
            </a:r>
            <a:endParaRPr lang="de-DE" dirty="0" smtClean="0"/>
          </a:p>
          <a:p>
            <a:pPr lvl="1"/>
            <a:r>
              <a:rPr lang="de-DE" dirty="0" smtClean="0"/>
              <a:t>Second Layer (Schriftart </a:t>
            </a:r>
            <a:r>
              <a:rPr lang="de-DE" dirty="0" err="1" smtClean="0"/>
              <a:t>Palatino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Third Layer</a:t>
            </a:r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Layer</a:t>
            </a:r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Layer</a:t>
            </a:r>
          </a:p>
          <a:p>
            <a:pPr marL="0" indent="0">
              <a:buNone/>
            </a:pPr>
            <a:endParaRPr lang="de-DE" sz="1200" dirty="0" smtClean="0">
              <a:solidFill>
                <a:srgbClr val="FF0000"/>
              </a:solidFill>
              <a:latin typeface="Palatino" pitchFamily="18" charset="0"/>
            </a:endParaRPr>
          </a:p>
          <a:p>
            <a:pPr marL="0" indent="0">
              <a:buNone/>
            </a:pP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The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OeAI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standard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font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is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Palatino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.</a:t>
            </a:r>
          </a:p>
          <a:p>
            <a:pPr marL="0" indent="0">
              <a:buNone/>
            </a:pP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For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titles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please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use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Trebuchet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(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capital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letters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) </a:t>
            </a:r>
            <a:r>
              <a:rPr lang="de-DE" sz="1600" dirty="0" err="1">
                <a:solidFill>
                  <a:srgbClr val="E83940"/>
                </a:solidFill>
                <a:latin typeface="Palatino" pitchFamily="18" charset="0"/>
              </a:rPr>
              <a:t>or</a:t>
            </a:r>
            <a:r>
              <a:rPr lang="de-DE" sz="1600" dirty="0">
                <a:solidFill>
                  <a:srgbClr val="E83940"/>
                </a:solidFill>
                <a:latin typeface="Palatino" pitchFamily="18" charset="0"/>
              </a:rPr>
              <a:t>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Palatino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 in </a:t>
            </a:r>
            <a:r>
              <a:rPr lang="de-DE" sz="1600" dirty="0" err="1" smtClean="0">
                <a:solidFill>
                  <a:srgbClr val="E83940"/>
                </a:solidFill>
                <a:latin typeface="Palatino" pitchFamily="18" charset="0"/>
              </a:rPr>
              <a:t>presentations</a:t>
            </a:r>
            <a:r>
              <a:rPr lang="de-DE" sz="1600" dirty="0" smtClean="0">
                <a:solidFill>
                  <a:srgbClr val="E83940"/>
                </a:solidFill>
                <a:latin typeface="Palatino" pitchFamily="18" charset="0"/>
              </a:rPr>
              <a:t>.</a:t>
            </a:r>
            <a:endParaRPr lang="de-DE" sz="1600" dirty="0">
              <a:solidFill>
                <a:srgbClr val="E83940"/>
              </a:solidFill>
              <a:latin typeface="Palatino" pitchFamily="18" charset="0"/>
            </a:endParaRPr>
          </a:p>
          <a:p>
            <a:pPr marL="0" indent="0">
              <a:buNone/>
            </a:pPr>
            <a:endParaRPr lang="de-DE" sz="1600" dirty="0">
              <a:solidFill>
                <a:srgbClr val="E83940"/>
              </a:solidFill>
              <a:latin typeface="Palatino" pitchFamily="18" charset="0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3" name="Textplatzhalter 11"/>
          <p:cNvSpPr txBox="1">
            <a:spLocks/>
          </p:cNvSpPr>
          <p:nvPr/>
        </p:nvSpPr>
        <p:spPr>
          <a:xfrm>
            <a:off x="2771800" y="416273"/>
            <a:ext cx="5400600" cy="179999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TITEL EINFÜGEN</a:t>
            </a:r>
            <a:endParaRPr lang="de-AT" dirty="0"/>
          </a:p>
        </p:txBody>
      </p:sp>
      <p:sp>
        <p:nvSpPr>
          <p:cNvPr id="4" name="Textplatzhalter 11"/>
          <p:cNvSpPr txBox="1">
            <a:spLocks/>
          </p:cNvSpPr>
          <p:nvPr/>
        </p:nvSpPr>
        <p:spPr>
          <a:xfrm>
            <a:off x="2771800" y="596581"/>
            <a:ext cx="5400600" cy="179999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UNTERTITEL EINFÜGEN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485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ÖAI_Ppt 16:9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Bildschirmpräsentation (16:9)</PresentationFormat>
  <Paragraphs>22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Helvetica Light</vt:lpstr>
      <vt:lpstr>Palatino</vt:lpstr>
      <vt:lpstr>Palatino Linotype</vt:lpstr>
      <vt:lpstr>Trebuchet MS</vt:lpstr>
      <vt:lpstr>ÖAI_Ppt 16:9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Acad</dc:creator>
  <cp:lastModifiedBy>Astrid Pircher</cp:lastModifiedBy>
  <cp:revision>40</cp:revision>
  <dcterms:created xsi:type="dcterms:W3CDTF">2019-10-23T06:30:11Z</dcterms:created>
  <dcterms:modified xsi:type="dcterms:W3CDTF">2021-03-05T11:12:06Z</dcterms:modified>
</cp:coreProperties>
</file>