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9" r:id="rId1"/>
  </p:sldMasterIdLst>
  <p:notesMasterIdLst>
    <p:notesMasterId r:id="rId12"/>
  </p:notesMasterIdLst>
  <p:handoutMasterIdLst>
    <p:handoutMasterId r:id="rId13"/>
  </p:handoutMasterIdLst>
  <p:sldIdLst>
    <p:sldId id="264" r:id="rId2"/>
    <p:sldId id="272" r:id="rId3"/>
    <p:sldId id="271" r:id="rId4"/>
    <p:sldId id="257" r:id="rId5"/>
    <p:sldId id="258" r:id="rId6"/>
    <p:sldId id="267" r:id="rId7"/>
    <p:sldId id="259" r:id="rId8"/>
    <p:sldId id="261" r:id="rId9"/>
    <p:sldId id="268" r:id="rId10"/>
    <p:sldId id="269" r:id="rId11"/>
  </p:sldIdLst>
  <p:sldSz cx="12192000" cy="6858000"/>
  <p:notesSz cx="6858000" cy="9144000"/>
  <p:embeddedFontLst>
    <p:embeddedFont>
      <p:font typeface="Crimson Pro" pitchFamily="2" charset="0"/>
      <p:regular r:id="rId14"/>
      <p:bold r:id="rId15"/>
      <p:italic r:id="rId16"/>
      <p:boldItalic r:id="rId17"/>
    </p:embeddedFont>
    <p:embeddedFont>
      <p:font typeface="Lato" panose="020F0502020204030203" pitchFamily="34" charset="0"/>
      <p:regular r:id="rId18"/>
      <p:bold r:id="rId19"/>
      <p:italic r:id="rId20"/>
      <p:boldItalic r:id="rId21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7BB"/>
    <a:srgbClr val="FFFFFF"/>
    <a:srgbClr val="FFC000"/>
    <a:srgbClr val="7030A0"/>
    <a:srgbClr val="FFFF00"/>
    <a:srgbClr val="D7DCD8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2346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369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6578075617954527E-2"/>
          <c:y val="0.15448691834256073"/>
          <c:w val="0.9404253383603044"/>
          <c:h val="0.6846038771279219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Area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1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de-DE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4"/>
                <c:pt idx="0">
                  <c:v>Info 1</c:v>
                </c:pt>
                <c:pt idx="1">
                  <c:v>Info 2</c:v>
                </c:pt>
                <c:pt idx="2">
                  <c:v>Info 3</c:v>
                </c:pt>
                <c:pt idx="3">
                  <c:v>Info 4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23</c:v>
                </c:pt>
                <c:pt idx="1">
                  <c:v>54</c:v>
                </c:pt>
                <c:pt idx="2">
                  <c:v>21</c:v>
                </c:pt>
                <c:pt idx="3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97-4DC0-85D4-9E4A346A895C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Area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de-DE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4"/>
                <c:pt idx="0">
                  <c:v>Info 1</c:v>
                </c:pt>
                <c:pt idx="1">
                  <c:v>Info 2</c:v>
                </c:pt>
                <c:pt idx="2">
                  <c:v>Info 3</c:v>
                </c:pt>
                <c:pt idx="3">
                  <c:v>Info 4</c:v>
                </c:pt>
              </c:strCache>
            </c:strRef>
          </c:cat>
          <c:val>
            <c:numRef>
              <c:f>Tabelle1!$C$2:$C$5</c:f>
              <c:numCache>
                <c:formatCode>General</c:formatCode>
                <c:ptCount val="4"/>
                <c:pt idx="0">
                  <c:v>23</c:v>
                </c:pt>
                <c:pt idx="1">
                  <c:v>66</c:v>
                </c:pt>
                <c:pt idx="2">
                  <c:v>44</c:v>
                </c:pt>
                <c:pt idx="3">
                  <c:v>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497-4DC0-85D4-9E4A346A895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47"/>
        <c:overlap val="100"/>
        <c:axId val="1053225648"/>
        <c:axId val="1053229968"/>
      </c:barChart>
      <c:catAx>
        <c:axId val="1053225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53229968"/>
        <c:crosses val="autoZero"/>
        <c:auto val="1"/>
        <c:lblAlgn val="ctr"/>
        <c:lblOffset val="100"/>
        <c:noMultiLvlLbl val="0"/>
      </c:catAx>
      <c:valAx>
        <c:axId val="1053229968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5322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2576182239224746"/>
          <c:y val="0.94224021058114937"/>
          <c:w val="0.54819554462415143"/>
          <c:h val="5.775978941885059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accent1"/>
              </a:solidFill>
              <a:latin typeface="+mj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824809465661715"/>
          <c:y val="0.19589716690409914"/>
          <c:w val="0.47569632405574963"/>
          <c:h val="0.67339297954901722"/>
        </c:manualLayout>
      </c:layout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Daten</c:v>
                </c:pt>
              </c:strCache>
            </c:strRef>
          </c:tx>
          <c:spPr>
            <a:ln w="38100">
              <a:solidFill>
                <a:schemeClr val="accent6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8100">
                <a:solidFill>
                  <a:schemeClr val="accent6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6C77-4B99-8990-136A7597406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38100">
                <a:solidFill>
                  <a:schemeClr val="accent6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C77-4B99-8990-136A7597406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38100">
                <a:solidFill>
                  <a:schemeClr val="accent6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C77-4B99-8990-136A7597406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38100">
                <a:solidFill>
                  <a:schemeClr val="accent6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6C77-4B99-8990-136A7597406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38100">
                <a:solidFill>
                  <a:schemeClr val="accent6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C77-4B99-8990-136A7597406E}"/>
              </c:ext>
            </c:extLst>
          </c:dPt>
          <c:dLbls>
            <c:dLbl>
              <c:idx val="0"/>
              <c:layout>
                <c:manualLayout>
                  <c:x val="0.11550802139037433"/>
                  <c:y val="-7.2672218016654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C77-4B99-8990-136A7597406E}"/>
                </c:ext>
              </c:extLst>
            </c:dLbl>
            <c:dLbl>
              <c:idx val="1"/>
              <c:layout>
                <c:manualLayout>
                  <c:x val="0.11336898395721917"/>
                  <c:y val="3.0280090840272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C77-4B99-8990-136A7597406E}"/>
                </c:ext>
              </c:extLst>
            </c:dLbl>
            <c:dLbl>
              <c:idx val="2"/>
              <c:layout>
                <c:manualLayout>
                  <c:x val="-0.11122986230999204"/>
                  <c:y val="6.05603008935011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9272811486799428E-2"/>
                      <c:h val="8.720666161998484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6C77-4B99-8990-136A7597406E}"/>
                </c:ext>
              </c:extLst>
            </c:dLbl>
            <c:dLbl>
              <c:idx val="3"/>
              <c:layout>
                <c:manualLayout>
                  <c:x val="-0.11978609625668452"/>
                  <c:y val="2.72520817562452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C77-4B99-8990-136A7597406E}"/>
                </c:ext>
              </c:extLst>
            </c:dLbl>
            <c:dLbl>
              <c:idx val="4"/>
              <c:layout>
                <c:manualLayout>
                  <c:x val="-0.10909090909090909"/>
                  <c:y val="-5.45041635124905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C77-4B99-8990-136A7597406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150" b="1" i="0" u="none" strike="noStrike" kern="1200" baseline="0">
                    <a:solidFill>
                      <a:schemeClr val="tx2"/>
                    </a:solidFill>
                    <a:latin typeface="+mj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accent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Tabelle1!$A$2:$A$6</c:f>
              <c:strCache>
                <c:ptCount val="5"/>
                <c:pt idx="0">
                  <c:v>Area 1</c:v>
                </c:pt>
                <c:pt idx="1">
                  <c:v>Area 2</c:v>
                </c:pt>
                <c:pt idx="2">
                  <c:v>Area 3</c:v>
                </c:pt>
                <c:pt idx="3">
                  <c:v>Area 4</c:v>
                </c:pt>
                <c:pt idx="4">
                  <c:v>Area 5</c:v>
                </c:pt>
              </c:strCache>
            </c:strRef>
          </c:cat>
          <c:val>
            <c:numRef>
              <c:f>Tabelle1!$B$2:$B$6</c:f>
              <c:numCache>
                <c:formatCode>0%</c:formatCode>
                <c:ptCount val="5"/>
                <c:pt idx="0">
                  <c:v>0.2</c:v>
                </c:pt>
                <c:pt idx="1">
                  <c:v>0.35</c:v>
                </c:pt>
                <c:pt idx="2">
                  <c:v>0.05</c:v>
                </c:pt>
                <c:pt idx="3">
                  <c:v>0.1</c:v>
                </c:pt>
                <c:pt idx="4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77-4B99-8990-136A759740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657703482251886"/>
          <c:y val="0.94215668158815513"/>
          <c:w val="0.74804530717082829"/>
          <c:h val="5.77379341586843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2"/>
              </a:solidFill>
              <a:latin typeface="+mj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4704B58E-9E79-0A36-8164-DB2DFF5D4D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 dirty="0">
              <a:latin typeface="Crimson Pro" pitchFamily="2" charset="0"/>
            </a:endParaRP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6AEC253-1346-8B7D-47DB-1AFE7991535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0C7CDD-4B75-4156-B607-BB76A05B3AC2}" type="datetimeFigureOut">
              <a:rPr lang="de-AT" smtClean="0">
                <a:latin typeface="Crimson Pro" pitchFamily="2" charset="0"/>
              </a:rPr>
              <a:t>23.01.2026</a:t>
            </a:fld>
            <a:endParaRPr lang="de-AT">
              <a:latin typeface="Crimson Pro" pitchFamily="2" charset="0"/>
            </a:endParaRP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7BCD580-3A12-0A16-8C80-6C24E36B204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>
              <a:latin typeface="Crimson Pro" pitchFamily="2" charset="0"/>
            </a:endParaRP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5B4D916-1B7E-CF28-B090-6C55D93C58F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E68DBC-489F-48CA-BD22-2A7603D91B67}" type="slidenum">
              <a:rPr lang="de-AT" smtClean="0">
                <a:latin typeface="Crimson Pro" pitchFamily="2" charset="0"/>
              </a:rPr>
              <a:t>‹Nr.›</a:t>
            </a:fld>
            <a:endParaRPr lang="de-AT">
              <a:latin typeface="Crimson Pr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595417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rimson Pro" pitchFamily="2" charset="0"/>
              </a:defRPr>
            </a:lvl1pPr>
          </a:lstStyle>
          <a:p>
            <a:endParaRPr lang="de-AT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rimson Pro" pitchFamily="2" charset="0"/>
              </a:defRPr>
            </a:lvl1pPr>
          </a:lstStyle>
          <a:p>
            <a:fld id="{C8E44CFD-8E9A-4408-9CC4-4E9183825D1E}" type="datetimeFigureOut">
              <a:rPr lang="de-AT" smtClean="0"/>
              <a:pPr/>
              <a:t>23.01.2026</a:t>
            </a:fld>
            <a:endParaRPr lang="de-AT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rimson Pro" pitchFamily="2" charset="0"/>
              </a:defRPr>
            </a:lvl1pPr>
          </a:lstStyle>
          <a:p>
            <a:endParaRPr lang="de-AT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rimson Pro" pitchFamily="2" charset="0"/>
              </a:defRPr>
            </a:lvl1pPr>
          </a:lstStyle>
          <a:p>
            <a:fld id="{960DE576-E6EB-48CA-AE26-7E752F48463C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064913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rimson Pro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rimson Pro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rimson Pro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rimson Pro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rimson Pro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DE576-E6EB-48CA-AE26-7E752F48463C}" type="slidenum">
              <a:rPr lang="de-AT" smtClean="0"/>
              <a:t>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94598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DE576-E6EB-48CA-AE26-7E752F48463C}" type="slidenum">
              <a:rPr lang="de-AT" smtClean="0"/>
              <a:t>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25653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ihandform: Form 1">
            <a:extLst>
              <a:ext uri="{FF2B5EF4-FFF2-40B4-BE49-F238E27FC236}">
                <a16:creationId xmlns:a16="http://schemas.microsoft.com/office/drawing/2014/main" id="{4EFE0D2F-3018-2703-2EDC-7712E63A4F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1598865" cy="6263004"/>
          </a:xfrm>
          <a:custGeom>
            <a:avLst/>
            <a:gdLst>
              <a:gd name="connsiteX0" fmla="*/ 0 w 11598865"/>
              <a:gd name="connsiteY0" fmla="*/ 0 h 6263004"/>
              <a:gd name="connsiteX1" fmla="*/ 11597777 w 11598865"/>
              <a:gd name="connsiteY1" fmla="*/ 0 h 6263004"/>
              <a:gd name="connsiteX2" fmla="*/ 11597777 w 11598865"/>
              <a:gd name="connsiteY2" fmla="*/ 588515 h 6263004"/>
              <a:gd name="connsiteX3" fmla="*/ 11598865 w 11598865"/>
              <a:gd name="connsiteY3" fmla="*/ 599308 h 6263004"/>
              <a:gd name="connsiteX4" fmla="*/ 11598865 w 11598865"/>
              <a:gd name="connsiteY4" fmla="*/ 5663697 h 6263004"/>
              <a:gd name="connsiteX5" fmla="*/ 10999558 w 11598865"/>
              <a:gd name="connsiteY5" fmla="*/ 6263004 h 6263004"/>
              <a:gd name="connsiteX6" fmla="*/ 1088 w 11598865"/>
              <a:gd name="connsiteY6" fmla="*/ 6263004 h 6263004"/>
              <a:gd name="connsiteX7" fmla="*/ 1088 w 11598865"/>
              <a:gd name="connsiteY7" fmla="*/ 609600 h 6263004"/>
              <a:gd name="connsiteX8" fmla="*/ 0 w 11598865"/>
              <a:gd name="connsiteY8" fmla="*/ 609600 h 6263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98865" h="6263004">
                <a:moveTo>
                  <a:pt x="0" y="0"/>
                </a:moveTo>
                <a:lnTo>
                  <a:pt x="11597777" y="0"/>
                </a:lnTo>
                <a:lnTo>
                  <a:pt x="11597777" y="588515"/>
                </a:lnTo>
                <a:lnTo>
                  <a:pt x="11598865" y="599308"/>
                </a:lnTo>
                <a:lnTo>
                  <a:pt x="11598865" y="5663697"/>
                </a:lnTo>
                <a:cubicBezTo>
                  <a:pt x="11598865" y="5994685"/>
                  <a:pt x="11330546" y="6263004"/>
                  <a:pt x="10999558" y="6263004"/>
                </a:cubicBezTo>
                <a:lnTo>
                  <a:pt x="1088" y="6263004"/>
                </a:lnTo>
                <a:lnTo>
                  <a:pt x="1088" y="609600"/>
                </a:lnTo>
                <a:lnTo>
                  <a:pt x="0" y="609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pic>
        <p:nvPicPr>
          <p:cNvPr id="16" name="ÖAW Logo">
            <a:extLst>
              <a:ext uri="{FF2B5EF4-FFF2-40B4-BE49-F238E27FC236}">
                <a16:creationId xmlns:a16="http://schemas.microsoft.com/office/drawing/2014/main" id="{89D70902-8A92-16D6-EC37-801BADF186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586479" y="2342038"/>
            <a:ext cx="3905975" cy="1574990"/>
          </a:xfrm>
          <a:prstGeom prst="rect">
            <a:avLst/>
          </a:prstGeom>
        </p:spPr>
      </p:pic>
      <p:pic>
        <p:nvPicPr>
          <p:cNvPr id="8" name="ÖAI Logo">
            <a:extLst>
              <a:ext uri="{FF2B5EF4-FFF2-40B4-BE49-F238E27FC236}">
                <a16:creationId xmlns:a16="http://schemas.microsoft.com/office/drawing/2014/main" id="{188081DF-E491-0A98-91B1-39B8BE1245F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856925" y="2517941"/>
            <a:ext cx="3171047" cy="1229982"/>
          </a:xfrm>
          <a:prstGeom prst="rect">
            <a:avLst/>
          </a:prstGeom>
        </p:spPr>
      </p:pic>
      <p:cxnSp>
        <p:nvCxnSpPr>
          <p:cNvPr id="9" name="Linie 1">
            <a:extLst>
              <a:ext uri="{FF2B5EF4-FFF2-40B4-BE49-F238E27FC236}">
                <a16:creationId xmlns:a16="http://schemas.microsoft.com/office/drawing/2014/main" id="{D9242482-7511-AD1B-991E-5BC7CFDBD412}"/>
              </a:ext>
            </a:extLst>
          </p:cNvPr>
          <p:cNvCxnSpPr>
            <a:cxnSpLocks/>
          </p:cNvCxnSpPr>
          <p:nvPr userDrawn="1"/>
        </p:nvCxnSpPr>
        <p:spPr>
          <a:xfrm>
            <a:off x="6180677" y="2350137"/>
            <a:ext cx="0" cy="1562400"/>
          </a:xfrm>
          <a:prstGeom prst="line">
            <a:avLst/>
          </a:prstGeom>
          <a:ln w="12700" cap="flat">
            <a:solidFill>
              <a:srgbClr val="FFFFFF">
                <a:alpha val="50196"/>
              </a:srgb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22657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ihandform: Form 1">
            <a:extLst>
              <a:ext uri="{FF2B5EF4-FFF2-40B4-BE49-F238E27FC236}">
                <a16:creationId xmlns:a16="http://schemas.microsoft.com/office/drawing/2014/main" id="{AAA40372-583D-51A2-BDEF-3AB5576CC9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1598865" cy="6263004"/>
          </a:xfrm>
          <a:custGeom>
            <a:avLst/>
            <a:gdLst>
              <a:gd name="connsiteX0" fmla="*/ 0 w 11598865"/>
              <a:gd name="connsiteY0" fmla="*/ 0 h 6263004"/>
              <a:gd name="connsiteX1" fmla="*/ 11597777 w 11598865"/>
              <a:gd name="connsiteY1" fmla="*/ 0 h 6263004"/>
              <a:gd name="connsiteX2" fmla="*/ 11597777 w 11598865"/>
              <a:gd name="connsiteY2" fmla="*/ 588515 h 6263004"/>
              <a:gd name="connsiteX3" fmla="*/ 11598865 w 11598865"/>
              <a:gd name="connsiteY3" fmla="*/ 599308 h 6263004"/>
              <a:gd name="connsiteX4" fmla="*/ 11598865 w 11598865"/>
              <a:gd name="connsiteY4" fmla="*/ 5663697 h 6263004"/>
              <a:gd name="connsiteX5" fmla="*/ 10999558 w 11598865"/>
              <a:gd name="connsiteY5" fmla="*/ 6263004 h 6263004"/>
              <a:gd name="connsiteX6" fmla="*/ 1088 w 11598865"/>
              <a:gd name="connsiteY6" fmla="*/ 6263004 h 6263004"/>
              <a:gd name="connsiteX7" fmla="*/ 1088 w 11598865"/>
              <a:gd name="connsiteY7" fmla="*/ 609600 h 6263004"/>
              <a:gd name="connsiteX8" fmla="*/ 0 w 11598865"/>
              <a:gd name="connsiteY8" fmla="*/ 609600 h 6263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98865" h="6263004">
                <a:moveTo>
                  <a:pt x="0" y="0"/>
                </a:moveTo>
                <a:lnTo>
                  <a:pt x="11597777" y="0"/>
                </a:lnTo>
                <a:lnTo>
                  <a:pt x="11597777" y="588515"/>
                </a:lnTo>
                <a:lnTo>
                  <a:pt x="11598865" y="599308"/>
                </a:lnTo>
                <a:lnTo>
                  <a:pt x="11598865" y="5663697"/>
                </a:lnTo>
                <a:cubicBezTo>
                  <a:pt x="11598865" y="5994685"/>
                  <a:pt x="11330546" y="6263004"/>
                  <a:pt x="10999558" y="6263004"/>
                </a:cubicBezTo>
                <a:lnTo>
                  <a:pt x="1088" y="6263004"/>
                </a:lnTo>
                <a:lnTo>
                  <a:pt x="1088" y="609600"/>
                </a:lnTo>
                <a:lnTo>
                  <a:pt x="0" y="609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79600" y="2476800"/>
            <a:ext cx="8676000" cy="1728000"/>
          </a:xfrm>
        </p:spPr>
        <p:txBody>
          <a:bodyPr anchor="t" anchorCtr="0"/>
          <a:lstStyle>
            <a:lvl1pPr>
              <a:lnSpc>
                <a:spcPct val="92000"/>
              </a:lnSpc>
              <a:defRPr sz="6000" spc="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Edit title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6286D9BB-D99F-33AF-F2D7-3EFFC0CE924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79600" y="4305600"/>
            <a:ext cx="8676000" cy="432000"/>
          </a:xfrm>
        </p:spPr>
        <p:txBody>
          <a:bodyPr/>
          <a:lstStyle>
            <a:lvl1pPr>
              <a:buFontTx/>
              <a:buNone/>
              <a:defRPr sz="3000" spc="20" baseline="0">
                <a:solidFill>
                  <a:schemeClr val="bg1"/>
                </a:solidFill>
              </a:defRPr>
            </a:lvl1pPr>
            <a:lvl2pPr marL="0" indent="0">
              <a:buFontTx/>
              <a:buNone/>
              <a:defRPr sz="3000">
                <a:solidFill>
                  <a:schemeClr val="bg1"/>
                </a:solidFill>
              </a:defRPr>
            </a:lvl2pPr>
            <a:lvl3pPr marL="0" indent="0">
              <a:buFontTx/>
              <a:buNone/>
              <a:defRPr sz="3000">
                <a:solidFill>
                  <a:schemeClr val="bg1"/>
                </a:solidFill>
              </a:defRPr>
            </a:lvl3pPr>
            <a:lvl4pPr marL="0" indent="0">
              <a:buFontTx/>
              <a:buNone/>
              <a:defRPr sz="3000">
                <a:solidFill>
                  <a:schemeClr val="bg1"/>
                </a:solidFill>
              </a:defRPr>
            </a:lvl4pPr>
            <a:lvl5pPr marL="0" indent="0">
              <a:buFontTx/>
              <a:buNone/>
              <a:defRPr sz="3000">
                <a:solidFill>
                  <a:schemeClr val="bg1"/>
                </a:solidFill>
              </a:defRPr>
            </a:lvl5pPr>
            <a:lvl6pPr marL="0" indent="0">
              <a:buFontTx/>
              <a:buNone/>
              <a:defRPr sz="3000">
                <a:solidFill>
                  <a:schemeClr val="bg1"/>
                </a:solidFill>
              </a:defRPr>
            </a:lvl6pPr>
            <a:lvl7pPr marL="0" indent="0">
              <a:buFontTx/>
              <a:buNone/>
              <a:defRPr sz="3000">
                <a:solidFill>
                  <a:schemeClr val="bg1"/>
                </a:solidFill>
              </a:defRPr>
            </a:lvl7pPr>
            <a:lvl8pPr marL="0" indent="0">
              <a:buFontTx/>
              <a:buNone/>
              <a:defRPr sz="3000">
                <a:solidFill>
                  <a:schemeClr val="bg1"/>
                </a:solidFill>
              </a:defRPr>
            </a:lvl8pPr>
            <a:lvl9pPr marL="0" indent="0">
              <a:buFontTx/>
              <a:buNone/>
              <a:defRPr sz="30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Edit </a:t>
            </a:r>
            <a:r>
              <a:rPr lang="de-DE" dirty="0" err="1"/>
              <a:t>name</a:t>
            </a:r>
            <a:endParaRPr lang="de-DE" dirty="0"/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BDD97C5D-1BBF-04A3-514C-968EDD2F6F3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79600" y="4690800"/>
            <a:ext cx="8676000" cy="432000"/>
          </a:xfrm>
        </p:spPr>
        <p:txBody>
          <a:bodyPr/>
          <a:lstStyle>
            <a:lvl1pPr>
              <a:buFontTx/>
              <a:buNone/>
              <a:defRPr sz="3000" spc="20" baseline="0">
                <a:solidFill>
                  <a:schemeClr val="bg1"/>
                </a:solidFill>
              </a:defRPr>
            </a:lvl1pPr>
            <a:lvl2pPr marL="0" indent="0">
              <a:buFontTx/>
              <a:buNone/>
              <a:defRPr sz="3000">
                <a:solidFill>
                  <a:schemeClr val="bg1"/>
                </a:solidFill>
              </a:defRPr>
            </a:lvl2pPr>
            <a:lvl3pPr marL="0" indent="0">
              <a:buFontTx/>
              <a:buNone/>
              <a:defRPr sz="3000">
                <a:solidFill>
                  <a:schemeClr val="bg1"/>
                </a:solidFill>
              </a:defRPr>
            </a:lvl3pPr>
            <a:lvl4pPr marL="0" indent="0">
              <a:buFontTx/>
              <a:buNone/>
              <a:defRPr sz="3000">
                <a:solidFill>
                  <a:schemeClr val="bg1"/>
                </a:solidFill>
              </a:defRPr>
            </a:lvl4pPr>
            <a:lvl5pPr marL="0" indent="0">
              <a:buFontTx/>
              <a:buNone/>
              <a:defRPr sz="3000">
                <a:solidFill>
                  <a:schemeClr val="bg1"/>
                </a:solidFill>
              </a:defRPr>
            </a:lvl5pPr>
            <a:lvl6pPr marL="0" indent="0">
              <a:buFontTx/>
              <a:buNone/>
              <a:defRPr sz="3000">
                <a:solidFill>
                  <a:schemeClr val="bg1"/>
                </a:solidFill>
              </a:defRPr>
            </a:lvl6pPr>
            <a:lvl7pPr marL="0" indent="0">
              <a:buFontTx/>
              <a:buNone/>
              <a:defRPr sz="3000">
                <a:solidFill>
                  <a:schemeClr val="bg1"/>
                </a:solidFill>
              </a:defRPr>
            </a:lvl7pPr>
            <a:lvl8pPr marL="0" indent="0">
              <a:buFontTx/>
              <a:buNone/>
              <a:defRPr sz="3000">
                <a:solidFill>
                  <a:schemeClr val="bg1"/>
                </a:solidFill>
              </a:defRPr>
            </a:lvl8pPr>
            <a:lvl9pPr marL="0" indent="0">
              <a:buFontTx/>
              <a:buNone/>
              <a:defRPr sz="30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Edit date</a:t>
            </a:r>
          </a:p>
        </p:txBody>
      </p:sp>
      <p:pic>
        <p:nvPicPr>
          <p:cNvPr id="16" name="ÖAW Logo">
            <a:extLst>
              <a:ext uri="{FF2B5EF4-FFF2-40B4-BE49-F238E27FC236}">
                <a16:creationId xmlns:a16="http://schemas.microsoft.com/office/drawing/2014/main" id="{89D70902-8A92-16D6-EC37-801BADF186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95315" y="594997"/>
            <a:ext cx="1979992" cy="798384"/>
          </a:xfrm>
          <a:prstGeom prst="rect">
            <a:avLst/>
          </a:prstGeom>
        </p:spPr>
      </p:pic>
      <p:pic>
        <p:nvPicPr>
          <p:cNvPr id="6" name="ÖAI Logo">
            <a:extLst>
              <a:ext uri="{FF2B5EF4-FFF2-40B4-BE49-F238E27FC236}">
                <a16:creationId xmlns:a16="http://schemas.microsoft.com/office/drawing/2014/main" id="{BA12C84B-5863-FCB9-5E5F-808229D9FE3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3267621" y="681055"/>
            <a:ext cx="1609165" cy="624161"/>
          </a:xfrm>
          <a:prstGeom prst="rect">
            <a:avLst/>
          </a:prstGeom>
        </p:spPr>
      </p:pic>
      <p:cxnSp>
        <p:nvCxnSpPr>
          <p:cNvPr id="7" name="Linie 1">
            <a:extLst>
              <a:ext uri="{FF2B5EF4-FFF2-40B4-BE49-F238E27FC236}">
                <a16:creationId xmlns:a16="http://schemas.microsoft.com/office/drawing/2014/main" id="{E1FEE4B8-E26F-B1EB-AB54-FAB383AF8BFB}"/>
              </a:ext>
            </a:extLst>
          </p:cNvPr>
          <p:cNvCxnSpPr>
            <a:cxnSpLocks/>
          </p:cNvCxnSpPr>
          <p:nvPr userDrawn="1"/>
        </p:nvCxnSpPr>
        <p:spPr>
          <a:xfrm>
            <a:off x="2920968" y="594997"/>
            <a:ext cx="0" cy="792000"/>
          </a:xfrm>
          <a:prstGeom prst="line">
            <a:avLst/>
          </a:prstGeom>
          <a:ln w="6350" cap="flat">
            <a:solidFill>
              <a:srgbClr val="FFFFFF">
                <a:alpha val="50196"/>
              </a:srgb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48608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+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000" y="2661054"/>
            <a:ext cx="5091909" cy="1872000"/>
          </a:xfrm>
        </p:spPr>
        <p:txBody>
          <a:bodyPr/>
          <a:lstStyle>
            <a:lvl1pPr>
              <a:defRPr spc="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Edit title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18" name="Textplatzhalter 1">
            <a:extLst>
              <a:ext uri="{FF2B5EF4-FFF2-40B4-BE49-F238E27FC236}">
                <a16:creationId xmlns:a16="http://schemas.microsoft.com/office/drawing/2014/main" id="{78A467A1-E7A0-C4B7-44A6-E5ABA3007D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599" y="5734800"/>
            <a:ext cx="5101525" cy="324000"/>
          </a:xfrm>
        </p:spPr>
        <p:txBody>
          <a:bodyPr/>
          <a:lstStyle>
            <a:lvl1pPr>
              <a:defRPr sz="2220" spc="10" baseline="0">
                <a:solidFill>
                  <a:schemeClr val="bg1"/>
                </a:solidFill>
              </a:defRPr>
            </a:lvl1pPr>
            <a:lvl2pPr marL="0" indent="0">
              <a:buFontTx/>
              <a:buNone/>
              <a:defRPr sz="2220">
                <a:solidFill>
                  <a:schemeClr val="bg1"/>
                </a:solidFill>
              </a:defRPr>
            </a:lvl2pPr>
            <a:lvl3pPr marL="0" indent="0">
              <a:buFontTx/>
              <a:buNone/>
              <a:defRPr sz="2220">
                <a:solidFill>
                  <a:schemeClr val="bg1"/>
                </a:solidFill>
              </a:defRPr>
            </a:lvl3pPr>
            <a:lvl4pPr marL="0" indent="0">
              <a:buFontTx/>
              <a:buNone/>
              <a:defRPr sz="2220">
                <a:solidFill>
                  <a:schemeClr val="bg1"/>
                </a:solidFill>
              </a:defRPr>
            </a:lvl4pPr>
            <a:lvl5pPr marL="0" indent="0">
              <a:buFontTx/>
              <a:buNone/>
              <a:defRPr sz="2220">
                <a:solidFill>
                  <a:schemeClr val="bg1"/>
                </a:solidFill>
              </a:defRPr>
            </a:lvl5pPr>
            <a:lvl6pPr marL="0" indent="0">
              <a:buFontTx/>
              <a:buNone/>
              <a:defRPr sz="2220">
                <a:solidFill>
                  <a:schemeClr val="bg1"/>
                </a:solidFill>
              </a:defRPr>
            </a:lvl6pPr>
            <a:lvl7pPr marL="0" indent="0">
              <a:buFontTx/>
              <a:buNone/>
              <a:defRPr sz="2220">
                <a:solidFill>
                  <a:schemeClr val="bg1"/>
                </a:solidFill>
              </a:defRPr>
            </a:lvl7pPr>
            <a:lvl8pPr marL="0" indent="0">
              <a:buFontTx/>
              <a:buNone/>
              <a:defRPr sz="2220">
                <a:solidFill>
                  <a:schemeClr val="bg1"/>
                </a:solidFill>
              </a:defRPr>
            </a:lvl8pPr>
            <a:lvl9pPr marL="0" indent="0">
              <a:buFontTx/>
              <a:buNone/>
              <a:defRPr sz="222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Edit </a:t>
            </a:r>
            <a:r>
              <a:rPr lang="de-DE" dirty="0" err="1"/>
              <a:t>name</a:t>
            </a:r>
            <a:endParaRPr lang="de-DE" dirty="0"/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id="{3F0EE1A1-F783-817A-FD69-8AF6FB82B8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7599" y="6017186"/>
            <a:ext cx="5101525" cy="324000"/>
          </a:xfrm>
        </p:spPr>
        <p:txBody>
          <a:bodyPr/>
          <a:lstStyle>
            <a:lvl1pPr>
              <a:defRPr sz="2220" spc="10" baseline="0">
                <a:solidFill>
                  <a:schemeClr val="bg1"/>
                </a:solidFill>
              </a:defRPr>
            </a:lvl1pPr>
            <a:lvl2pPr marL="0" indent="0">
              <a:buFontTx/>
              <a:buNone/>
              <a:defRPr sz="2220">
                <a:solidFill>
                  <a:schemeClr val="bg1"/>
                </a:solidFill>
              </a:defRPr>
            </a:lvl2pPr>
            <a:lvl3pPr marL="0" indent="0">
              <a:buFontTx/>
              <a:buNone/>
              <a:defRPr sz="2220">
                <a:solidFill>
                  <a:schemeClr val="bg1"/>
                </a:solidFill>
              </a:defRPr>
            </a:lvl3pPr>
            <a:lvl4pPr marL="0" indent="0">
              <a:buFontTx/>
              <a:buNone/>
              <a:defRPr sz="2220">
                <a:solidFill>
                  <a:schemeClr val="bg1"/>
                </a:solidFill>
              </a:defRPr>
            </a:lvl4pPr>
            <a:lvl5pPr marL="0" indent="0">
              <a:buFontTx/>
              <a:buNone/>
              <a:defRPr sz="2220">
                <a:solidFill>
                  <a:schemeClr val="bg1"/>
                </a:solidFill>
              </a:defRPr>
            </a:lvl5pPr>
            <a:lvl6pPr marL="0" indent="0">
              <a:buFontTx/>
              <a:buNone/>
              <a:defRPr sz="2220">
                <a:solidFill>
                  <a:schemeClr val="bg1"/>
                </a:solidFill>
              </a:defRPr>
            </a:lvl6pPr>
            <a:lvl7pPr marL="0" indent="0">
              <a:buFontTx/>
              <a:buNone/>
              <a:defRPr sz="2220">
                <a:solidFill>
                  <a:schemeClr val="bg1"/>
                </a:solidFill>
              </a:defRPr>
            </a:lvl7pPr>
            <a:lvl8pPr marL="0" indent="0">
              <a:buFontTx/>
              <a:buNone/>
              <a:defRPr sz="2220">
                <a:solidFill>
                  <a:schemeClr val="bg1"/>
                </a:solidFill>
              </a:defRPr>
            </a:lvl8pPr>
            <a:lvl9pPr marL="0" indent="0">
              <a:buFontTx/>
              <a:buNone/>
              <a:defRPr sz="222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Edit date</a:t>
            </a:r>
          </a:p>
        </p:txBody>
      </p:sp>
      <p:sp>
        <p:nvSpPr>
          <p:cNvPr id="22" name="Freihandform: BPH 1">
            <a:extLst>
              <a:ext uri="{FF2B5EF4-FFF2-40B4-BE49-F238E27FC236}">
                <a16:creationId xmlns:a16="http://schemas.microsoft.com/office/drawing/2014/main" id="{085609EA-44D4-509B-2D08-E909685C69B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894070" y="599758"/>
            <a:ext cx="6297930" cy="6258240"/>
          </a:xfrm>
          <a:custGeom>
            <a:avLst/>
            <a:gdLst>
              <a:gd name="connsiteX0" fmla="*/ 604317 w 6297930"/>
              <a:gd name="connsiteY0" fmla="*/ 0 h 6258240"/>
              <a:gd name="connsiteX1" fmla="*/ 4981530 w 6297930"/>
              <a:gd name="connsiteY1" fmla="*/ 0 h 6258240"/>
              <a:gd name="connsiteX2" fmla="*/ 6000750 w 6297930"/>
              <a:gd name="connsiteY2" fmla="*/ 0 h 6258240"/>
              <a:gd name="connsiteX3" fmla="*/ 6297930 w 6297930"/>
              <a:gd name="connsiteY3" fmla="*/ 0 h 6258240"/>
              <a:gd name="connsiteX4" fmla="*/ 6297930 w 6297930"/>
              <a:gd name="connsiteY4" fmla="*/ 4793063 h 6258240"/>
              <a:gd name="connsiteX5" fmla="*/ 6297930 w 6297930"/>
              <a:gd name="connsiteY5" fmla="*/ 5133975 h 6258240"/>
              <a:gd name="connsiteX6" fmla="*/ 6297930 w 6297930"/>
              <a:gd name="connsiteY6" fmla="*/ 6258240 h 6258240"/>
              <a:gd name="connsiteX7" fmla="*/ 0 w 6297930"/>
              <a:gd name="connsiteY7" fmla="*/ 6258240 h 6258240"/>
              <a:gd name="connsiteX8" fmla="*/ 0 w 6297930"/>
              <a:gd name="connsiteY8" fmla="*/ 4966857 h 6258240"/>
              <a:gd name="connsiteX9" fmla="*/ 0 w 6297930"/>
              <a:gd name="connsiteY9" fmla="*/ 4793063 h 6258240"/>
              <a:gd name="connsiteX10" fmla="*/ 0 w 6297930"/>
              <a:gd name="connsiteY10" fmla="*/ 604317 h 6258240"/>
              <a:gd name="connsiteX11" fmla="*/ 604317 w 6297930"/>
              <a:gd name="connsiteY11" fmla="*/ 0 h 6258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297930" h="6258240">
                <a:moveTo>
                  <a:pt x="604317" y="0"/>
                </a:moveTo>
                <a:lnTo>
                  <a:pt x="4981530" y="0"/>
                </a:lnTo>
                <a:lnTo>
                  <a:pt x="6000750" y="0"/>
                </a:lnTo>
                <a:lnTo>
                  <a:pt x="6297930" y="0"/>
                </a:lnTo>
                <a:lnTo>
                  <a:pt x="6297930" y="4793063"/>
                </a:lnTo>
                <a:lnTo>
                  <a:pt x="6297930" y="5133975"/>
                </a:lnTo>
                <a:lnTo>
                  <a:pt x="6297930" y="6258240"/>
                </a:lnTo>
                <a:lnTo>
                  <a:pt x="0" y="6258240"/>
                </a:lnTo>
                <a:lnTo>
                  <a:pt x="0" y="4966857"/>
                </a:lnTo>
                <a:lnTo>
                  <a:pt x="0" y="4793063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de-AT"/>
          </a:p>
        </p:txBody>
      </p:sp>
      <p:pic>
        <p:nvPicPr>
          <p:cNvPr id="9" name="ÖAW+ÖAI Logo">
            <a:extLst>
              <a:ext uri="{FF2B5EF4-FFF2-40B4-BE49-F238E27FC236}">
                <a16:creationId xmlns:a16="http://schemas.microsoft.com/office/drawing/2014/main" id="{B3F14FA5-78B1-98A4-D58A-F4579A69DC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98483" y="595643"/>
            <a:ext cx="3822858" cy="79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4102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90" userDrawn="1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5310" y="5190399"/>
            <a:ext cx="11001377" cy="648000"/>
          </a:xfrm>
        </p:spPr>
        <p:txBody>
          <a:bodyPr/>
          <a:lstStyle>
            <a:lvl1pPr>
              <a:lnSpc>
                <a:spcPct val="92000"/>
              </a:lnSpc>
              <a:defRPr sz="4250" spc="0" baseline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Edit title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17" name="Freihandform: BPH 1">
            <a:extLst>
              <a:ext uri="{FF2B5EF4-FFF2-40B4-BE49-F238E27FC236}">
                <a16:creationId xmlns:a16="http://schemas.microsoft.com/office/drawing/2014/main" id="{7A7B9ECC-4F4E-E94B-D1DE-01A4DD2159C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90" y="0"/>
            <a:ext cx="11597777" cy="4678679"/>
          </a:xfrm>
          <a:custGeom>
            <a:avLst/>
            <a:gdLst>
              <a:gd name="connsiteX0" fmla="*/ 0 w 11597777"/>
              <a:gd name="connsiteY0" fmla="*/ 0 h 4678679"/>
              <a:gd name="connsiteX1" fmla="*/ 11597777 w 11597777"/>
              <a:gd name="connsiteY1" fmla="*/ 0 h 4678679"/>
              <a:gd name="connsiteX2" fmla="*/ 11597777 w 11597777"/>
              <a:gd name="connsiteY2" fmla="*/ 4079372 h 4678679"/>
              <a:gd name="connsiteX3" fmla="*/ 10998470 w 11597777"/>
              <a:gd name="connsiteY3" fmla="*/ 4678679 h 4678679"/>
              <a:gd name="connsiteX4" fmla="*/ 0 w 11597777"/>
              <a:gd name="connsiteY4" fmla="*/ 4678679 h 467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97777" h="4678679">
                <a:moveTo>
                  <a:pt x="0" y="0"/>
                </a:moveTo>
                <a:lnTo>
                  <a:pt x="11597777" y="0"/>
                </a:lnTo>
                <a:lnTo>
                  <a:pt x="11597777" y="4079372"/>
                </a:lnTo>
                <a:cubicBezTo>
                  <a:pt x="11597777" y="4410360"/>
                  <a:pt x="11329458" y="4678679"/>
                  <a:pt x="10998470" y="4678679"/>
                </a:cubicBezTo>
                <a:lnTo>
                  <a:pt x="0" y="467867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666359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Edit title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98E03D5B-B2A7-8FC6-38FF-68D07A2B8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600" y="2235600"/>
            <a:ext cx="10998000" cy="384120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level</a:t>
            </a:r>
            <a:r>
              <a:rPr lang="de-DE" dirty="0"/>
              <a:t>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66557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+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Edit title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98E03D5B-B2A7-8FC6-38FF-68D07A2B8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599" y="2235600"/>
            <a:ext cx="5498401" cy="384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level</a:t>
            </a:r>
            <a:r>
              <a:rPr lang="de-DE" dirty="0"/>
              <a:t>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26" name="Freihandform: BPH 1">
            <a:extLst>
              <a:ext uri="{FF2B5EF4-FFF2-40B4-BE49-F238E27FC236}">
                <a16:creationId xmlns:a16="http://schemas.microsoft.com/office/drawing/2014/main" id="{2771AEF3-9775-AD6E-B203-DFBCCD7CF2D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91250" y="1890715"/>
            <a:ext cx="6000750" cy="4966857"/>
          </a:xfrm>
          <a:custGeom>
            <a:avLst/>
            <a:gdLst>
              <a:gd name="connsiteX0" fmla="*/ 604317 w 6000750"/>
              <a:gd name="connsiteY0" fmla="*/ 0 h 4966857"/>
              <a:gd name="connsiteX1" fmla="*/ 6000750 w 6000750"/>
              <a:gd name="connsiteY1" fmla="*/ 0 h 4966857"/>
              <a:gd name="connsiteX2" fmla="*/ 6000750 w 6000750"/>
              <a:gd name="connsiteY2" fmla="*/ 4966857 h 4966857"/>
              <a:gd name="connsiteX3" fmla="*/ 0 w 6000750"/>
              <a:gd name="connsiteY3" fmla="*/ 4966857 h 4966857"/>
              <a:gd name="connsiteX4" fmla="*/ 0 w 6000750"/>
              <a:gd name="connsiteY4" fmla="*/ 604317 h 4966857"/>
              <a:gd name="connsiteX5" fmla="*/ 604317 w 6000750"/>
              <a:gd name="connsiteY5" fmla="*/ 0 h 4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0" h="4966857">
                <a:moveTo>
                  <a:pt x="604317" y="0"/>
                </a:moveTo>
                <a:lnTo>
                  <a:pt x="6000750" y="0"/>
                </a:lnTo>
                <a:lnTo>
                  <a:pt x="6000750" y="4966857"/>
                </a:lnTo>
                <a:lnTo>
                  <a:pt x="0" y="4966857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682469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A4A3A4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+Info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Edit title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98E03D5B-B2A7-8FC6-38FF-68D07A2B8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599" y="2235600"/>
            <a:ext cx="5498401" cy="384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level</a:t>
            </a:r>
            <a:r>
              <a:rPr lang="de-DE" dirty="0"/>
              <a:t>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25" name="Freihandform: Form 1">
            <a:extLst>
              <a:ext uri="{FF2B5EF4-FFF2-40B4-BE49-F238E27FC236}">
                <a16:creationId xmlns:a16="http://schemas.microsoft.com/office/drawing/2014/main" id="{969FE6BB-8D6F-F288-03D7-551862343390}"/>
              </a:ext>
            </a:extLst>
          </p:cNvPr>
          <p:cNvSpPr>
            <a:spLocks/>
          </p:cNvSpPr>
          <p:nvPr userDrawn="1"/>
        </p:nvSpPr>
        <p:spPr>
          <a:xfrm>
            <a:off x="6191250" y="1890715"/>
            <a:ext cx="6000750" cy="4966857"/>
          </a:xfrm>
          <a:custGeom>
            <a:avLst/>
            <a:gdLst>
              <a:gd name="connsiteX0" fmla="*/ 604317 w 6000750"/>
              <a:gd name="connsiteY0" fmla="*/ 0 h 4966857"/>
              <a:gd name="connsiteX1" fmla="*/ 6000750 w 6000750"/>
              <a:gd name="connsiteY1" fmla="*/ 0 h 4966857"/>
              <a:gd name="connsiteX2" fmla="*/ 6000750 w 6000750"/>
              <a:gd name="connsiteY2" fmla="*/ 4966857 h 4966857"/>
              <a:gd name="connsiteX3" fmla="*/ 0 w 6000750"/>
              <a:gd name="connsiteY3" fmla="*/ 4966857 h 4966857"/>
              <a:gd name="connsiteX4" fmla="*/ 0 w 6000750"/>
              <a:gd name="connsiteY4" fmla="*/ 604317 h 4966857"/>
              <a:gd name="connsiteX5" fmla="*/ 604317 w 6000750"/>
              <a:gd name="connsiteY5" fmla="*/ 0 h 4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0" h="4966857">
                <a:moveTo>
                  <a:pt x="604317" y="0"/>
                </a:moveTo>
                <a:lnTo>
                  <a:pt x="6000750" y="0"/>
                </a:lnTo>
                <a:lnTo>
                  <a:pt x="6000750" y="4966857"/>
                </a:lnTo>
                <a:lnTo>
                  <a:pt x="0" y="4966857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Textplatzhalter 2">
            <a:extLst>
              <a:ext uri="{FF2B5EF4-FFF2-40B4-BE49-F238E27FC236}">
                <a16:creationId xmlns:a16="http://schemas.microsoft.com/office/drawing/2014/main" id="{B9E302B3-E2E4-AEC3-4576-905FE775E0F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88801" y="2368801"/>
            <a:ext cx="4907888" cy="1440000"/>
          </a:xfrm>
        </p:spPr>
        <p:txBody>
          <a:bodyPr/>
          <a:lstStyle>
            <a:lvl1pPr>
              <a:defRPr lang="de-DE" sz="2150" b="1" kern="1200" spc="10" baseline="0" dirty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0" indent="0">
              <a:buFontTx/>
              <a:buNone/>
              <a:defRPr lang="de-DE" sz="215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16800">
              <a:defRPr lang="de-DE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3600">
              <a:defRPr lang="de-DE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50400">
              <a:defRPr/>
            </a:lvl5pPr>
          </a:lstStyle>
          <a:p>
            <a:pPr lvl="0"/>
            <a:r>
              <a:rPr lang="de-DE" dirty="0"/>
              <a:t>Edit Headline + </a:t>
            </a:r>
            <a:r>
              <a:rPr lang="de-DE" dirty="0" err="1"/>
              <a:t>Subline</a:t>
            </a:r>
            <a:endParaRPr lang="de-DE" dirty="0"/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1075102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A4A3A4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+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Edit title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98E03D5B-B2A7-8FC6-38FF-68D07A2B8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599" y="2235600"/>
            <a:ext cx="5498401" cy="384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level</a:t>
            </a:r>
            <a:r>
              <a:rPr lang="de-DE" dirty="0"/>
              <a:t>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25" name="Freihandform: Form 1">
            <a:extLst>
              <a:ext uri="{FF2B5EF4-FFF2-40B4-BE49-F238E27FC236}">
                <a16:creationId xmlns:a16="http://schemas.microsoft.com/office/drawing/2014/main" id="{969FE6BB-8D6F-F288-03D7-551862343390}"/>
              </a:ext>
            </a:extLst>
          </p:cNvPr>
          <p:cNvSpPr>
            <a:spLocks/>
          </p:cNvSpPr>
          <p:nvPr userDrawn="1"/>
        </p:nvSpPr>
        <p:spPr>
          <a:xfrm>
            <a:off x="6191250" y="1890715"/>
            <a:ext cx="6000750" cy="4966857"/>
          </a:xfrm>
          <a:custGeom>
            <a:avLst/>
            <a:gdLst>
              <a:gd name="connsiteX0" fmla="*/ 604317 w 6000750"/>
              <a:gd name="connsiteY0" fmla="*/ 0 h 4966857"/>
              <a:gd name="connsiteX1" fmla="*/ 6000750 w 6000750"/>
              <a:gd name="connsiteY1" fmla="*/ 0 h 4966857"/>
              <a:gd name="connsiteX2" fmla="*/ 6000750 w 6000750"/>
              <a:gd name="connsiteY2" fmla="*/ 4966857 h 4966857"/>
              <a:gd name="connsiteX3" fmla="*/ 0 w 6000750"/>
              <a:gd name="connsiteY3" fmla="*/ 4966857 h 4966857"/>
              <a:gd name="connsiteX4" fmla="*/ 0 w 6000750"/>
              <a:gd name="connsiteY4" fmla="*/ 604317 h 4966857"/>
              <a:gd name="connsiteX5" fmla="*/ 604317 w 6000750"/>
              <a:gd name="connsiteY5" fmla="*/ 0 h 4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0" h="4966857">
                <a:moveTo>
                  <a:pt x="604317" y="0"/>
                </a:moveTo>
                <a:lnTo>
                  <a:pt x="6000750" y="0"/>
                </a:lnTo>
                <a:lnTo>
                  <a:pt x="6000750" y="4966857"/>
                </a:lnTo>
                <a:lnTo>
                  <a:pt x="0" y="4966857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Diagrammplatzhalter 1">
            <a:extLst>
              <a:ext uri="{FF2B5EF4-FFF2-40B4-BE49-F238E27FC236}">
                <a16:creationId xmlns:a16="http://schemas.microsoft.com/office/drawing/2014/main" id="{29E9E4C4-B651-4861-E57D-FBDEAAFD6471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6256800" y="2368800"/>
            <a:ext cx="5936400" cy="4194000"/>
          </a:xfrm>
        </p:spPr>
        <p:txBody>
          <a:bodyPr/>
          <a:lstStyle/>
          <a:p>
            <a:endParaRPr lang="de-AT"/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535F4E16-025B-1E27-A3A2-FE27690ACB4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88801" y="2368801"/>
            <a:ext cx="4907888" cy="1440000"/>
          </a:xfrm>
        </p:spPr>
        <p:txBody>
          <a:bodyPr/>
          <a:lstStyle>
            <a:lvl1pPr>
              <a:defRPr lang="de-DE" sz="2150" b="1" kern="1200" spc="10" baseline="0" dirty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0" indent="0">
              <a:buFontTx/>
              <a:buNone/>
              <a:defRPr lang="de-DE" sz="215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16800">
              <a:defRPr lang="de-DE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3600">
              <a:defRPr lang="de-DE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50400">
              <a:defRPr/>
            </a:lvl5pPr>
          </a:lstStyle>
          <a:p>
            <a:pPr lvl="0"/>
            <a:r>
              <a:rPr lang="de-DE" dirty="0"/>
              <a:t>Edit Headline + </a:t>
            </a:r>
            <a:r>
              <a:rPr lang="de-DE" dirty="0" err="1"/>
              <a:t>Subline</a:t>
            </a:r>
            <a:endParaRPr lang="de-DE" dirty="0"/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6875510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A4A3A4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+Infoboxe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Edit title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14" name="Freihandform: Form 1">
            <a:extLst>
              <a:ext uri="{FF2B5EF4-FFF2-40B4-BE49-F238E27FC236}">
                <a16:creationId xmlns:a16="http://schemas.microsoft.com/office/drawing/2014/main" id="{1AAD0545-8F7E-9C7A-CCC3-EB60CFBE9AE9}"/>
              </a:ext>
            </a:extLst>
          </p:cNvPr>
          <p:cNvSpPr>
            <a:spLocks/>
          </p:cNvSpPr>
          <p:nvPr userDrawn="1"/>
        </p:nvSpPr>
        <p:spPr>
          <a:xfrm>
            <a:off x="593225" y="2232424"/>
            <a:ext cx="6000750" cy="4625576"/>
          </a:xfrm>
          <a:custGeom>
            <a:avLst/>
            <a:gdLst>
              <a:gd name="connsiteX0" fmla="*/ 604317 w 6000750"/>
              <a:gd name="connsiteY0" fmla="*/ 0 h 4625576"/>
              <a:gd name="connsiteX1" fmla="*/ 6000750 w 6000750"/>
              <a:gd name="connsiteY1" fmla="*/ 0 h 4625576"/>
              <a:gd name="connsiteX2" fmla="*/ 6000750 w 6000750"/>
              <a:gd name="connsiteY2" fmla="*/ 4625576 h 4625576"/>
              <a:gd name="connsiteX3" fmla="*/ 0 w 6000750"/>
              <a:gd name="connsiteY3" fmla="*/ 4625576 h 4625576"/>
              <a:gd name="connsiteX4" fmla="*/ 0 w 6000750"/>
              <a:gd name="connsiteY4" fmla="*/ 604317 h 4625576"/>
              <a:gd name="connsiteX5" fmla="*/ 604317 w 6000750"/>
              <a:gd name="connsiteY5" fmla="*/ 0 h 4625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0" h="4625576">
                <a:moveTo>
                  <a:pt x="604317" y="0"/>
                </a:moveTo>
                <a:lnTo>
                  <a:pt x="6000750" y="0"/>
                </a:lnTo>
                <a:lnTo>
                  <a:pt x="6000750" y="4625576"/>
                </a:lnTo>
                <a:lnTo>
                  <a:pt x="0" y="4625576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8" name="Freihandform: Form 2">
            <a:extLst>
              <a:ext uri="{FF2B5EF4-FFF2-40B4-BE49-F238E27FC236}">
                <a16:creationId xmlns:a16="http://schemas.microsoft.com/office/drawing/2014/main" id="{6DB13F1C-9D53-4CA4-7DF6-121E5B07FD76}"/>
              </a:ext>
            </a:extLst>
          </p:cNvPr>
          <p:cNvSpPr>
            <a:spLocks/>
          </p:cNvSpPr>
          <p:nvPr userDrawn="1"/>
        </p:nvSpPr>
        <p:spPr>
          <a:xfrm>
            <a:off x="4223442" y="2232424"/>
            <a:ext cx="6000750" cy="4625576"/>
          </a:xfrm>
          <a:custGeom>
            <a:avLst/>
            <a:gdLst>
              <a:gd name="connsiteX0" fmla="*/ 604317 w 6000750"/>
              <a:gd name="connsiteY0" fmla="*/ 0 h 4625576"/>
              <a:gd name="connsiteX1" fmla="*/ 6000750 w 6000750"/>
              <a:gd name="connsiteY1" fmla="*/ 0 h 4625576"/>
              <a:gd name="connsiteX2" fmla="*/ 6000750 w 6000750"/>
              <a:gd name="connsiteY2" fmla="*/ 4625576 h 4625576"/>
              <a:gd name="connsiteX3" fmla="*/ 0 w 6000750"/>
              <a:gd name="connsiteY3" fmla="*/ 4625576 h 4625576"/>
              <a:gd name="connsiteX4" fmla="*/ 0 w 6000750"/>
              <a:gd name="connsiteY4" fmla="*/ 604317 h 4625576"/>
              <a:gd name="connsiteX5" fmla="*/ 604317 w 6000750"/>
              <a:gd name="connsiteY5" fmla="*/ 0 h 4625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0" h="4625576">
                <a:moveTo>
                  <a:pt x="604317" y="0"/>
                </a:moveTo>
                <a:lnTo>
                  <a:pt x="6000750" y="0"/>
                </a:lnTo>
                <a:lnTo>
                  <a:pt x="6000750" y="4625576"/>
                </a:lnTo>
                <a:lnTo>
                  <a:pt x="0" y="4625576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">
            <a:extLst>
              <a:ext uri="{FF2B5EF4-FFF2-40B4-BE49-F238E27FC236}">
                <a16:creationId xmlns:a16="http://schemas.microsoft.com/office/drawing/2014/main" id="{7C1EBE42-8804-C812-AA6F-A7B53606E0DA}"/>
              </a:ext>
            </a:extLst>
          </p:cNvPr>
          <p:cNvSpPr>
            <a:spLocks/>
          </p:cNvSpPr>
          <p:nvPr userDrawn="1"/>
        </p:nvSpPr>
        <p:spPr>
          <a:xfrm>
            <a:off x="7963495" y="2232424"/>
            <a:ext cx="4228504" cy="4625576"/>
          </a:xfrm>
          <a:custGeom>
            <a:avLst/>
            <a:gdLst>
              <a:gd name="connsiteX0" fmla="*/ 604317 w 4228504"/>
              <a:gd name="connsiteY0" fmla="*/ 0 h 4625576"/>
              <a:gd name="connsiteX1" fmla="*/ 4082915 w 4228504"/>
              <a:gd name="connsiteY1" fmla="*/ 0 h 4625576"/>
              <a:gd name="connsiteX2" fmla="*/ 4220510 w 4228504"/>
              <a:gd name="connsiteY2" fmla="*/ 0 h 4625576"/>
              <a:gd name="connsiteX3" fmla="*/ 4228504 w 4228504"/>
              <a:gd name="connsiteY3" fmla="*/ 0 h 4625576"/>
              <a:gd name="connsiteX4" fmla="*/ 4228504 w 4228504"/>
              <a:gd name="connsiteY4" fmla="*/ 4625576 h 4625576"/>
              <a:gd name="connsiteX5" fmla="*/ 4220510 w 4228504"/>
              <a:gd name="connsiteY5" fmla="*/ 4625576 h 4625576"/>
              <a:gd name="connsiteX6" fmla="*/ 4082915 w 4228504"/>
              <a:gd name="connsiteY6" fmla="*/ 4625576 h 4625576"/>
              <a:gd name="connsiteX7" fmla="*/ 0 w 4228504"/>
              <a:gd name="connsiteY7" fmla="*/ 4625576 h 4625576"/>
              <a:gd name="connsiteX8" fmla="*/ 0 w 4228504"/>
              <a:gd name="connsiteY8" fmla="*/ 604317 h 4625576"/>
              <a:gd name="connsiteX9" fmla="*/ 604317 w 4228504"/>
              <a:gd name="connsiteY9" fmla="*/ 0 h 4625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28504" h="4625576">
                <a:moveTo>
                  <a:pt x="604317" y="0"/>
                </a:moveTo>
                <a:lnTo>
                  <a:pt x="4082915" y="0"/>
                </a:lnTo>
                <a:lnTo>
                  <a:pt x="4220510" y="0"/>
                </a:lnTo>
                <a:lnTo>
                  <a:pt x="4228504" y="0"/>
                </a:lnTo>
                <a:lnTo>
                  <a:pt x="4228504" y="4625576"/>
                </a:lnTo>
                <a:lnTo>
                  <a:pt x="4220510" y="4625576"/>
                </a:lnTo>
                <a:lnTo>
                  <a:pt x="4082915" y="4625576"/>
                </a:lnTo>
                <a:lnTo>
                  <a:pt x="0" y="4625576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98E03D5B-B2A7-8FC6-38FF-68D07A2B8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2761" y="2638800"/>
            <a:ext cx="2772000" cy="3912871"/>
          </a:xfrm>
        </p:spPr>
        <p:txBody>
          <a:bodyPr/>
          <a:lstStyle>
            <a:lvl1pPr>
              <a:spcAft>
                <a:spcPts val="1700"/>
              </a:spcAft>
              <a:defRPr sz="2150" b="1">
                <a:solidFill>
                  <a:schemeClr val="bg1"/>
                </a:solidFill>
                <a:latin typeface="+mj-lt"/>
              </a:defRPr>
            </a:lvl1pPr>
            <a:lvl2pPr marL="0" indent="0">
              <a:lnSpc>
                <a:spcPct val="91000"/>
              </a:lnSpc>
              <a:buFontTx/>
              <a:buNone/>
              <a:defRPr sz="1700" spc="0" baseline="0">
                <a:solidFill>
                  <a:schemeClr val="bg1"/>
                </a:solidFill>
              </a:defRPr>
            </a:lvl2pPr>
            <a:lvl3pPr marL="154800" indent="-154800">
              <a:lnSpc>
                <a:spcPct val="91000"/>
              </a:lnSpc>
              <a:defRPr sz="1700">
                <a:solidFill>
                  <a:schemeClr val="bg1"/>
                </a:solidFill>
              </a:defRPr>
            </a:lvl3pPr>
            <a:lvl4pPr marL="309600" indent="-154800">
              <a:lnSpc>
                <a:spcPct val="91000"/>
              </a:lnSpc>
              <a:defRPr sz="1700">
                <a:solidFill>
                  <a:schemeClr val="bg1"/>
                </a:solidFill>
              </a:defRPr>
            </a:lvl4pPr>
            <a:lvl5pPr marL="464400" indent="-154800">
              <a:lnSpc>
                <a:spcPct val="91000"/>
              </a:lnSpc>
              <a:defRPr sz="1700">
                <a:solidFill>
                  <a:schemeClr val="bg1"/>
                </a:solidFill>
              </a:defRPr>
            </a:lvl5pPr>
            <a:lvl6pPr marL="464400" indent="-154800">
              <a:defRPr sz="1700">
                <a:solidFill>
                  <a:schemeClr val="bg1"/>
                </a:solidFill>
              </a:defRPr>
            </a:lvl6pPr>
            <a:lvl7pPr marL="464400" indent="-154800">
              <a:defRPr sz="1700">
                <a:solidFill>
                  <a:schemeClr val="bg1"/>
                </a:solidFill>
              </a:defRPr>
            </a:lvl7pPr>
            <a:lvl8pPr marL="464400" indent="-154800">
              <a:defRPr sz="1700">
                <a:solidFill>
                  <a:schemeClr val="bg1"/>
                </a:solidFill>
              </a:defRPr>
            </a:lvl8pPr>
            <a:lvl9pPr marL="464400" indent="-154800">
              <a:defRPr sz="17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level</a:t>
            </a:r>
            <a:r>
              <a:rPr lang="de-DE" dirty="0"/>
              <a:t>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29" name="Textplatzhalter 2">
            <a:extLst>
              <a:ext uri="{FF2B5EF4-FFF2-40B4-BE49-F238E27FC236}">
                <a16:creationId xmlns:a16="http://schemas.microsoft.com/office/drawing/2014/main" id="{9C8DCC79-ED9D-D906-AA85-A8786161B27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25051" y="2638800"/>
            <a:ext cx="2772000" cy="3912871"/>
          </a:xfrm>
        </p:spPr>
        <p:txBody>
          <a:bodyPr/>
          <a:lstStyle>
            <a:lvl1pPr>
              <a:spcAft>
                <a:spcPts val="1700"/>
              </a:spcAft>
              <a:defRPr sz="2150" b="1">
                <a:solidFill>
                  <a:schemeClr val="bg1"/>
                </a:solidFill>
                <a:latin typeface="+mj-lt"/>
              </a:defRPr>
            </a:lvl1pPr>
            <a:lvl2pPr marL="0" indent="0">
              <a:lnSpc>
                <a:spcPct val="91000"/>
              </a:lnSpc>
              <a:buFontTx/>
              <a:buNone/>
              <a:defRPr sz="1700" spc="0" baseline="0">
                <a:solidFill>
                  <a:schemeClr val="bg1"/>
                </a:solidFill>
              </a:defRPr>
            </a:lvl2pPr>
            <a:lvl3pPr marL="154800" indent="-154800">
              <a:lnSpc>
                <a:spcPct val="91000"/>
              </a:lnSpc>
              <a:defRPr sz="1700">
                <a:solidFill>
                  <a:schemeClr val="bg1"/>
                </a:solidFill>
              </a:defRPr>
            </a:lvl3pPr>
            <a:lvl4pPr marL="309600" indent="-154800">
              <a:lnSpc>
                <a:spcPct val="91000"/>
              </a:lnSpc>
              <a:defRPr sz="1700">
                <a:solidFill>
                  <a:schemeClr val="bg1"/>
                </a:solidFill>
              </a:defRPr>
            </a:lvl4pPr>
            <a:lvl5pPr marL="464400" indent="-154800">
              <a:lnSpc>
                <a:spcPct val="91000"/>
              </a:lnSpc>
              <a:defRPr sz="1700">
                <a:solidFill>
                  <a:schemeClr val="bg1"/>
                </a:solidFill>
              </a:defRPr>
            </a:lvl5pPr>
            <a:lvl6pPr marL="464400" indent="-154800">
              <a:defRPr sz="1700">
                <a:solidFill>
                  <a:schemeClr val="bg1"/>
                </a:solidFill>
              </a:defRPr>
            </a:lvl6pPr>
            <a:lvl7pPr marL="464400" indent="-154800">
              <a:defRPr sz="1700">
                <a:solidFill>
                  <a:schemeClr val="bg1"/>
                </a:solidFill>
              </a:defRPr>
            </a:lvl7pPr>
            <a:lvl8pPr marL="464400" indent="-154800">
              <a:defRPr sz="1700">
                <a:solidFill>
                  <a:schemeClr val="bg1"/>
                </a:solidFill>
              </a:defRPr>
            </a:lvl8pPr>
            <a:lvl9pPr marL="464400" indent="-154800">
              <a:defRPr sz="17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level</a:t>
            </a:r>
            <a:r>
              <a:rPr lang="de-DE" dirty="0"/>
              <a:t>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30" name="Textplatzhalter 3">
            <a:extLst>
              <a:ext uri="{FF2B5EF4-FFF2-40B4-BE49-F238E27FC236}">
                <a16:creationId xmlns:a16="http://schemas.microsoft.com/office/drawing/2014/main" id="{9A552865-E7F5-C16B-011C-BF972B4EE18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90714" y="2638800"/>
            <a:ext cx="2772000" cy="3912871"/>
          </a:xfrm>
        </p:spPr>
        <p:txBody>
          <a:bodyPr/>
          <a:lstStyle>
            <a:lvl1pPr>
              <a:spcAft>
                <a:spcPts val="1700"/>
              </a:spcAft>
              <a:defRPr sz="2150" b="1">
                <a:solidFill>
                  <a:schemeClr val="bg1"/>
                </a:solidFill>
                <a:latin typeface="+mj-lt"/>
              </a:defRPr>
            </a:lvl1pPr>
            <a:lvl2pPr marL="0" indent="0">
              <a:lnSpc>
                <a:spcPct val="91000"/>
              </a:lnSpc>
              <a:buFontTx/>
              <a:buNone/>
              <a:defRPr sz="1700" spc="0" baseline="0">
                <a:solidFill>
                  <a:schemeClr val="bg1"/>
                </a:solidFill>
              </a:defRPr>
            </a:lvl2pPr>
            <a:lvl3pPr marL="154800" indent="-154800">
              <a:lnSpc>
                <a:spcPct val="91000"/>
              </a:lnSpc>
              <a:defRPr sz="1700">
                <a:solidFill>
                  <a:schemeClr val="bg1"/>
                </a:solidFill>
              </a:defRPr>
            </a:lvl3pPr>
            <a:lvl4pPr marL="309600" indent="-154800">
              <a:lnSpc>
                <a:spcPct val="91000"/>
              </a:lnSpc>
              <a:defRPr sz="1700">
                <a:solidFill>
                  <a:schemeClr val="bg1"/>
                </a:solidFill>
              </a:defRPr>
            </a:lvl4pPr>
            <a:lvl5pPr marL="464400" indent="-154800">
              <a:lnSpc>
                <a:spcPct val="91000"/>
              </a:lnSpc>
              <a:defRPr sz="1700">
                <a:solidFill>
                  <a:schemeClr val="bg1"/>
                </a:solidFill>
              </a:defRPr>
            </a:lvl5pPr>
            <a:lvl6pPr marL="464400" indent="-154800">
              <a:defRPr sz="1700">
                <a:solidFill>
                  <a:schemeClr val="bg1"/>
                </a:solidFill>
              </a:defRPr>
            </a:lvl6pPr>
            <a:lvl7pPr marL="464400" indent="-154800">
              <a:defRPr sz="1700">
                <a:solidFill>
                  <a:schemeClr val="bg1"/>
                </a:solidFill>
              </a:defRPr>
            </a:lvl7pPr>
            <a:lvl8pPr marL="464400" indent="-154800">
              <a:defRPr sz="1700">
                <a:solidFill>
                  <a:schemeClr val="bg1"/>
                </a:solidFill>
              </a:defRPr>
            </a:lvl8pPr>
            <a:lvl9pPr marL="464400" indent="-154800">
              <a:defRPr sz="17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level</a:t>
            </a:r>
            <a:r>
              <a:rPr lang="de-DE" dirty="0"/>
              <a:t>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867782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5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E7926AD-D390-0291-3083-90FFC6DEF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Edit title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D4C971D-AD3B-3FC5-B1D0-081C62D2E0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7692" y="2235600"/>
            <a:ext cx="10997408" cy="38413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endParaRPr lang="de-DE" dirty="0"/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7426907-9575-DA6C-31B7-157F18D95F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47193" y="6436800"/>
            <a:ext cx="1440000" cy="180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 spc="1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11DE30A-47C0-86CB-BCA3-F974AF1A61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7690" y="6436800"/>
            <a:ext cx="4114800" cy="180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 spc="1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6927A6C-C280-A290-3F37-6258A0DFFC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75600" y="6436800"/>
            <a:ext cx="720000" cy="180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000" spc="10" baseline="0">
                <a:solidFill>
                  <a:schemeClr val="tx2"/>
                </a:solidFill>
                <a:latin typeface="+mj-lt"/>
              </a:defRPr>
            </a:lvl1pPr>
          </a:lstStyle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pic>
        <p:nvPicPr>
          <p:cNvPr id="12" name="ÖAW Logo">
            <a:extLst>
              <a:ext uri="{FF2B5EF4-FFF2-40B4-BE49-F238E27FC236}">
                <a16:creationId xmlns:a16="http://schemas.microsoft.com/office/drawing/2014/main" id="{26CF77E0-F02D-09AB-FDD0-B90865F3C952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/>
        </p:blipFill>
        <p:spPr>
          <a:xfrm>
            <a:off x="9735817" y="592186"/>
            <a:ext cx="586800" cy="448448"/>
          </a:xfrm>
          <a:prstGeom prst="rect">
            <a:avLst/>
          </a:prstGeom>
        </p:spPr>
      </p:pic>
      <p:pic>
        <p:nvPicPr>
          <p:cNvPr id="11" name="ÖAI Logo">
            <a:extLst>
              <a:ext uri="{FF2B5EF4-FFF2-40B4-BE49-F238E27FC236}">
                <a16:creationId xmlns:a16="http://schemas.microsoft.com/office/drawing/2014/main" id="{855247C5-1448-A7F5-57AF-271C9819CF81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10697384" y="642976"/>
            <a:ext cx="902617" cy="350106"/>
          </a:xfrm>
          <a:prstGeom prst="rect">
            <a:avLst/>
          </a:prstGeom>
        </p:spPr>
      </p:pic>
      <p:cxnSp>
        <p:nvCxnSpPr>
          <p:cNvPr id="13" name="Linie 1">
            <a:extLst>
              <a:ext uri="{FF2B5EF4-FFF2-40B4-BE49-F238E27FC236}">
                <a16:creationId xmlns:a16="http://schemas.microsoft.com/office/drawing/2014/main" id="{4838E8BE-2488-9055-CC5F-FA9EC4F0EFD0}"/>
              </a:ext>
            </a:extLst>
          </p:cNvPr>
          <p:cNvCxnSpPr>
            <a:cxnSpLocks/>
          </p:cNvCxnSpPr>
          <p:nvPr userDrawn="1"/>
        </p:nvCxnSpPr>
        <p:spPr>
          <a:xfrm>
            <a:off x="10508017" y="592022"/>
            <a:ext cx="0" cy="446400"/>
          </a:xfrm>
          <a:prstGeom prst="line">
            <a:avLst/>
          </a:prstGeom>
          <a:ln w="3175" cap="flat">
            <a:solidFill>
              <a:srgbClr val="80A3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1833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4" r:id="rId3"/>
    <p:sldLayoutId id="2147483657" r:id="rId4"/>
    <p:sldLayoutId id="2147483650" r:id="rId5"/>
    <p:sldLayoutId id="2147483651" r:id="rId6"/>
    <p:sldLayoutId id="2147483652" r:id="rId7"/>
    <p:sldLayoutId id="2147483653" r:id="rId8"/>
    <p:sldLayoutId id="2147483658" r:id="rId9"/>
  </p:sldLayoutIdLst>
  <p:hf hdr="0"/>
  <p:txStyles>
    <p:titleStyle>
      <a:lvl1pPr algn="l" defTabSz="914400" rtl="0" eaLnBrk="1" latinLnBrk="0" hangingPunct="1">
        <a:lnSpc>
          <a:spcPct val="93000"/>
        </a:lnSpc>
        <a:spcBef>
          <a:spcPct val="0"/>
        </a:spcBef>
        <a:buNone/>
        <a:defRPr sz="4250" b="1" kern="1200" spc="20" baseline="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92000"/>
        </a:lnSpc>
        <a:spcBef>
          <a:spcPts val="0"/>
        </a:spcBef>
        <a:buFontTx/>
        <a:buNone/>
        <a:defRPr sz="30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3168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3000" kern="1200" spc="10" baseline="0">
          <a:solidFill>
            <a:schemeClr val="tx1"/>
          </a:solidFill>
          <a:latin typeface="+mn-lt"/>
          <a:ea typeface="+mn-ea"/>
          <a:cs typeface="+mn-cs"/>
        </a:defRPr>
      </a:lvl2pPr>
      <a:lvl3pPr marL="6336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9504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672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2672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2672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12672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12672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33" userDrawn="1">
          <p15:clr>
            <a:srgbClr val="F26B43"/>
          </p15:clr>
        </p15:guide>
        <p15:guide id="2" pos="404" userDrawn="1">
          <p15:clr>
            <a:srgbClr val="F26B43"/>
          </p15:clr>
        </p15:guide>
        <p15:guide id="3" pos="7305" userDrawn="1">
          <p15:clr>
            <a:srgbClr val="F26B43"/>
          </p15:clr>
        </p15:guide>
        <p15:guide id="4" orient="horz" pos="650" userDrawn="1">
          <p15:clr>
            <a:srgbClr val="F26B43"/>
          </p15:clr>
        </p15:guide>
        <p15:guide id="5" orient="horz" pos="3828" userDrawn="1">
          <p15:clr>
            <a:srgbClr val="A4A3A4"/>
          </p15:clr>
        </p15:guide>
        <p15:guide id="6" orient="horz" pos="1618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5763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46628-3491-28DC-7CF7-2CAB7738C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9600" y="2476800"/>
            <a:ext cx="8676000" cy="1728000"/>
          </a:xfrm>
        </p:spPr>
        <p:txBody>
          <a:bodyPr anchor="t" anchorCtr="0"/>
          <a:lstStyle/>
          <a:p>
            <a:r>
              <a:rPr lang="en-US"/>
              <a:t>Here is the headline </a:t>
            </a:r>
            <a:br>
              <a:rPr lang="en-US"/>
            </a:br>
            <a:r>
              <a:rPr lang="en-US"/>
              <a:t>for the presentation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72B3E7-4788-E163-9EC2-FD930FC13AA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7193" y="6436800"/>
            <a:ext cx="1440000" cy="180000"/>
          </a:xfrm>
        </p:spPr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B58C2D-6405-D3C3-DC1D-C5963109A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9A72E7-B5A7-80D3-580A-5412D0FFD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75600" y="6436800"/>
            <a:ext cx="720000" cy="180000"/>
          </a:xfrm>
        </p:spPr>
        <p:txBody>
          <a:bodyPr/>
          <a:lstStyle/>
          <a:p>
            <a:fld id="{49B3982E-9FCD-46FD-838E-91360AB2390E}" type="slidenum">
              <a:rPr lang="de-AT" smtClean="0"/>
              <a:pPr/>
              <a:t>2</a:t>
            </a:fld>
            <a:endParaRPr lang="de-AT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8C81995-7838-FB15-2E8F-9AB38074CB5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79600" y="4305600"/>
            <a:ext cx="8676000" cy="432000"/>
          </a:xfrm>
        </p:spPr>
        <p:txBody>
          <a:bodyPr/>
          <a:lstStyle/>
          <a:p>
            <a:r>
              <a:rPr lang="en-US" dirty="0"/>
              <a:t>First name Last name</a:t>
            </a:r>
          </a:p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10CB666-B328-5128-E7E1-FD28957606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79600" y="4690800"/>
            <a:ext cx="8676000" cy="432000"/>
          </a:xfrm>
        </p:spPr>
        <p:txBody>
          <a:bodyPr/>
          <a:lstStyle/>
          <a:p>
            <a:r>
              <a:rPr lang="en-US" dirty="0"/>
              <a:t>Vienna, 26.8.2025</a:t>
            </a:r>
          </a:p>
        </p:txBody>
      </p:sp>
    </p:spTree>
    <p:extLst>
      <p:ext uri="{BB962C8B-B14F-4D97-AF65-F5344CB8AC3E}">
        <p14:creationId xmlns:p14="http://schemas.microsoft.com/office/powerpoint/2010/main" val="944002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1392B33-143D-714A-8400-542355DBB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0" y="2661054"/>
            <a:ext cx="5091909" cy="1872000"/>
          </a:xfrm>
        </p:spPr>
        <p:txBody>
          <a:bodyPr/>
          <a:lstStyle/>
          <a:p>
            <a:r>
              <a:rPr lang="en-US" dirty="0"/>
              <a:t>Here is the </a:t>
            </a:r>
            <a:br>
              <a:rPr lang="en-US" dirty="0"/>
            </a:br>
            <a:r>
              <a:rPr lang="en-US" dirty="0"/>
              <a:t>headline for the </a:t>
            </a:r>
            <a:br>
              <a:rPr lang="en-US" dirty="0"/>
            </a:br>
            <a:r>
              <a:rPr lang="en-US" dirty="0"/>
              <a:t>presentation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C7972A8-AFDD-BE98-A6EC-72DE22BF38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599" y="5734800"/>
            <a:ext cx="5101525" cy="324000"/>
          </a:xfrm>
        </p:spPr>
        <p:txBody>
          <a:bodyPr/>
          <a:lstStyle/>
          <a:p>
            <a:r>
              <a:rPr lang="en-US" dirty="0"/>
              <a:t>First name Last name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BD03035-F378-D741-7ADB-C9181CD1DE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97599" y="6017186"/>
            <a:ext cx="5101525" cy="324000"/>
          </a:xfrm>
        </p:spPr>
        <p:txBody>
          <a:bodyPr/>
          <a:lstStyle/>
          <a:p>
            <a:r>
              <a:rPr lang="en-US" dirty="0"/>
              <a:t>Vienna, 26.8.2025</a:t>
            </a:r>
          </a:p>
        </p:txBody>
      </p:sp>
      <p:pic>
        <p:nvPicPr>
          <p:cNvPr id="13" name="Bildplatzhalter 12" descr="Ein Bild, das Wolke, draußen, Himmel, Gebäude enthält.&#10;&#10;KI-generierte Inhalte können fehlerhaft sein.">
            <a:extLst>
              <a:ext uri="{FF2B5EF4-FFF2-40B4-BE49-F238E27FC236}">
                <a16:creationId xmlns:a16="http://schemas.microsoft.com/office/drawing/2014/main" id="{DFEF0BE0-AAA6-3C02-54DE-01E24D45454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/>
          <a:srcRect t="25" b="25"/>
          <a:stretch/>
        </p:blipFill>
        <p:spPr>
          <a:xfrm>
            <a:off x="5894070" y="599758"/>
            <a:ext cx="6297930" cy="6258240"/>
          </a:xfrm>
        </p:spPr>
      </p:pic>
    </p:spTree>
    <p:extLst>
      <p:ext uri="{BB962C8B-B14F-4D97-AF65-F5344CB8AC3E}">
        <p14:creationId xmlns:p14="http://schemas.microsoft.com/office/powerpoint/2010/main" val="852758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7835C9-0E24-677D-26C8-EC14DFDDC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en-US" dirty="0"/>
              <a:t>Here is the headline in two </a:t>
            </a:r>
            <a:br>
              <a:rPr lang="en-US" dirty="0"/>
            </a:br>
            <a:r>
              <a:rPr lang="en-US" dirty="0"/>
              <a:t>lines to the current slide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C5DBDD4-3F34-ECC7-9E52-DF2FD946CC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7193" y="6436800"/>
            <a:ext cx="1440000" cy="180000"/>
          </a:xfrm>
        </p:spPr>
        <p:txBody>
          <a:bodyPr/>
          <a:lstStyle/>
          <a:p>
            <a:r>
              <a:rPr lang="de-DE" dirty="0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6E613BA-42CB-4755-1432-BE68421A4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AB38F84-ECD0-98D6-D148-C1CE00CD4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75600" y="6436800"/>
            <a:ext cx="720000" cy="180000"/>
          </a:xfrm>
        </p:spPr>
        <p:txBody>
          <a:bodyPr/>
          <a:lstStyle/>
          <a:p>
            <a:fld id="{49B3982E-9FCD-46FD-838E-91360AB2390E}" type="slidenum">
              <a:rPr lang="de-AT" smtClean="0"/>
              <a:pPr/>
              <a:t>4</a:t>
            </a:fld>
            <a:endParaRPr lang="de-AT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67FB24E3-3DA2-2DC1-43C9-AB21649BDB6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600" y="2235600"/>
            <a:ext cx="10998000" cy="3841200"/>
          </a:xfrm>
        </p:spPr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consectetuer</a:t>
            </a:r>
            <a:r>
              <a:rPr lang="de-DE" dirty="0"/>
              <a:t> </a:t>
            </a:r>
            <a:r>
              <a:rPr lang="de-DE" dirty="0" err="1"/>
              <a:t>adipiscing</a:t>
            </a:r>
            <a:r>
              <a:rPr lang="de-DE" dirty="0"/>
              <a:t> </a:t>
            </a:r>
            <a:r>
              <a:rPr lang="de-DE" dirty="0" err="1"/>
              <a:t>elit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commodo </a:t>
            </a:r>
            <a:r>
              <a:rPr lang="de-DE" dirty="0" err="1"/>
              <a:t>ligula</a:t>
            </a:r>
            <a:r>
              <a:rPr lang="de-DE" dirty="0"/>
              <a:t> </a:t>
            </a:r>
            <a:r>
              <a:rPr lang="de-DE" dirty="0" err="1"/>
              <a:t>eget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. 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.</a:t>
            </a:r>
          </a:p>
          <a:p>
            <a:endParaRPr lang="de-DE" dirty="0"/>
          </a:p>
          <a:p>
            <a:pPr lvl="1"/>
            <a:r>
              <a:rPr lang="de-DE" dirty="0"/>
              <a:t>Lectures and </a:t>
            </a:r>
            <a:r>
              <a:rPr lang="de-DE" dirty="0" err="1"/>
              <a:t>presentations</a:t>
            </a:r>
            <a:endParaRPr lang="de-DE" dirty="0"/>
          </a:p>
          <a:p>
            <a:pPr lvl="1"/>
            <a:r>
              <a:rPr lang="de-DE" dirty="0"/>
              <a:t>Networking and </a:t>
            </a:r>
            <a:r>
              <a:rPr lang="de-DE" dirty="0" err="1"/>
              <a:t>mentoring</a:t>
            </a:r>
            <a:r>
              <a:rPr lang="de-DE" dirty="0"/>
              <a:t> </a:t>
            </a:r>
            <a:r>
              <a:rPr lang="de-DE" dirty="0" err="1"/>
              <a:t>sessions</a:t>
            </a:r>
            <a:endParaRPr lang="de-DE" dirty="0"/>
          </a:p>
          <a:p>
            <a:pPr lvl="1"/>
            <a:r>
              <a:rPr lang="de-DE" dirty="0"/>
              <a:t>Workshops and </a:t>
            </a:r>
            <a:r>
              <a:rPr lang="de-DE" dirty="0" err="1"/>
              <a:t>practice-oriented</a:t>
            </a:r>
            <a:r>
              <a:rPr lang="de-DE" dirty="0"/>
              <a:t> </a:t>
            </a:r>
            <a:r>
              <a:rPr lang="de-DE" dirty="0" err="1"/>
              <a:t>sessions</a:t>
            </a:r>
            <a:endParaRPr lang="de-DE" dirty="0"/>
          </a:p>
          <a:p>
            <a:pPr lvl="1"/>
            <a:r>
              <a:rPr lang="de-DE" dirty="0"/>
              <a:t>Final </a:t>
            </a:r>
            <a:r>
              <a:rPr lang="de-DE" dirty="0" err="1"/>
              <a:t>discussion</a:t>
            </a:r>
            <a:r>
              <a:rPr lang="de-DE" dirty="0"/>
              <a:t> and </a:t>
            </a:r>
            <a:r>
              <a:rPr lang="de-DE" dirty="0" err="1"/>
              <a:t>outlook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13720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E10A8F-76D0-3C4D-B360-1EA8DB5FC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en-US" dirty="0"/>
              <a:t>Here is a two-line </a:t>
            </a:r>
            <a:br>
              <a:rPr lang="en-US" dirty="0"/>
            </a:br>
            <a:r>
              <a:rPr lang="en-US" dirty="0"/>
              <a:t>headline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0D8A4B5-BAA4-860E-C38B-D94236341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A186A201-196D-5550-0644-AD5AC81A7C1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599" y="2235600"/>
            <a:ext cx="5498401" cy="3841200"/>
          </a:xfrm>
        </p:spPr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con-sectetuer</a:t>
            </a:r>
            <a:r>
              <a:rPr lang="de-DE" dirty="0"/>
              <a:t> </a:t>
            </a:r>
            <a:r>
              <a:rPr lang="de-DE" dirty="0" err="1"/>
              <a:t>adipiscing</a:t>
            </a:r>
            <a:r>
              <a:rPr lang="de-DE" dirty="0"/>
              <a:t> </a:t>
            </a:r>
            <a:r>
              <a:rPr lang="de-DE" dirty="0" err="1"/>
              <a:t>elit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commodo </a:t>
            </a:r>
            <a:r>
              <a:rPr lang="de-DE" dirty="0" err="1"/>
              <a:t>ligula</a:t>
            </a:r>
            <a:r>
              <a:rPr lang="de-DE" dirty="0"/>
              <a:t> </a:t>
            </a:r>
            <a:r>
              <a:rPr lang="de-DE" dirty="0" err="1"/>
              <a:t>eget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. 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</a:t>
            </a:r>
            <a:r>
              <a:rPr lang="de-DE" dirty="0"/>
              <a:t>-bus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mon-tes</a:t>
            </a:r>
            <a:r>
              <a:rPr lang="de-DE" dirty="0"/>
              <a:t>,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</a:t>
            </a:r>
            <a:r>
              <a:rPr lang="de-DE" dirty="0" err="1"/>
              <a:t>Donec</a:t>
            </a:r>
            <a:r>
              <a:rPr lang="de-DE" dirty="0"/>
              <a:t> quam </a:t>
            </a:r>
            <a:r>
              <a:rPr lang="de-DE" dirty="0" err="1"/>
              <a:t>felis</a:t>
            </a:r>
            <a:r>
              <a:rPr lang="de-DE" dirty="0"/>
              <a:t>, </a:t>
            </a:r>
            <a:r>
              <a:rPr lang="de-DE" dirty="0" err="1"/>
              <a:t>ultricies</a:t>
            </a:r>
            <a:r>
              <a:rPr lang="de-DE" dirty="0"/>
              <a:t> </a:t>
            </a:r>
            <a:r>
              <a:rPr lang="de-DE" dirty="0" err="1"/>
              <a:t>nec</a:t>
            </a:r>
            <a:r>
              <a:rPr lang="de-DE" dirty="0"/>
              <a:t>, </a:t>
            </a:r>
            <a:r>
              <a:rPr lang="de-DE" dirty="0" err="1"/>
              <a:t>pellentes-que</a:t>
            </a:r>
            <a:r>
              <a:rPr lang="de-DE" dirty="0"/>
              <a:t> </a:t>
            </a:r>
            <a:r>
              <a:rPr lang="de-DE" dirty="0" err="1"/>
              <a:t>eu</a:t>
            </a:r>
            <a:r>
              <a:rPr lang="de-DE" dirty="0"/>
              <a:t>, </a:t>
            </a:r>
            <a:r>
              <a:rPr lang="de-DE" dirty="0" err="1"/>
              <a:t>pretium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, </a:t>
            </a:r>
            <a:r>
              <a:rPr lang="de-DE" dirty="0" err="1"/>
              <a:t>sem</a:t>
            </a:r>
            <a:r>
              <a:rPr lang="de-DE" dirty="0"/>
              <a:t>. Nulla </a:t>
            </a:r>
            <a:r>
              <a:rPr lang="de-DE" dirty="0" err="1"/>
              <a:t>consequat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 </a:t>
            </a:r>
            <a:r>
              <a:rPr lang="de-DE" dirty="0" err="1"/>
              <a:t>enim</a:t>
            </a:r>
            <a:r>
              <a:rPr lang="de-DE" dirty="0"/>
              <a:t>. </a:t>
            </a:r>
            <a:endParaRPr lang="de-AT" dirty="0"/>
          </a:p>
        </p:txBody>
      </p:sp>
      <p:pic>
        <p:nvPicPr>
          <p:cNvPr id="8" name="Bildplatzhalter 7" descr="Ein Bild, das Papier, Im Haus, Person, Handtuch enthält.&#10;&#10;KI-generierte Inhalte können fehlerhaft sein.">
            <a:extLst>
              <a:ext uri="{FF2B5EF4-FFF2-40B4-BE49-F238E27FC236}">
                <a16:creationId xmlns:a16="http://schemas.microsoft.com/office/drawing/2014/main" id="{EDD64121-CC62-FF4E-F6A0-4C9BBCA460AE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" b="27"/>
          <a:stretch/>
        </p:blipFill>
        <p:spPr>
          <a:xfrm>
            <a:off x="6191250" y="1890715"/>
            <a:ext cx="6000750" cy="4966857"/>
          </a:xfrm>
        </p:spPr>
      </p:pic>
    </p:spTree>
    <p:extLst>
      <p:ext uri="{BB962C8B-B14F-4D97-AF65-F5344CB8AC3E}">
        <p14:creationId xmlns:p14="http://schemas.microsoft.com/office/powerpoint/2010/main" val="4269051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C990C7-D497-E8B4-EBF4-DBF5605C3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310" y="5190399"/>
            <a:ext cx="11001377" cy="648000"/>
          </a:xfrm>
        </p:spPr>
        <p:txBody>
          <a:bodyPr/>
          <a:lstStyle/>
          <a:p>
            <a:r>
              <a:rPr lang="de-DE" dirty="0"/>
              <a:t>Separation </a:t>
            </a:r>
            <a:r>
              <a:rPr lang="de-DE" dirty="0" err="1"/>
              <a:t>page</a:t>
            </a:r>
            <a:r>
              <a:rPr lang="de-DE" dirty="0"/>
              <a:t> </a:t>
            </a:r>
            <a:r>
              <a:rPr lang="de-DE" dirty="0" err="1"/>
              <a:t>for</a:t>
            </a:r>
            <a:r>
              <a:rPr lang="de-DE" dirty="0"/>
              <a:t> a </a:t>
            </a:r>
            <a:r>
              <a:rPr lang="de-DE" dirty="0" err="1"/>
              <a:t>topic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3D09F34-0C53-FD3A-78CD-93833B1A35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7193" y="6436800"/>
            <a:ext cx="1440000" cy="180000"/>
          </a:xfrm>
        </p:spPr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98CD40F-A979-1056-9A47-4E2C7CE02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2CB9E34-3931-2B7C-BC33-C32882A23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75600" y="6436800"/>
            <a:ext cx="720000" cy="180000"/>
          </a:xfrm>
        </p:spPr>
        <p:txBody>
          <a:bodyPr/>
          <a:lstStyle/>
          <a:p>
            <a:fld id="{49B3982E-9FCD-46FD-838E-91360AB2390E}" type="slidenum">
              <a:rPr lang="de-AT" smtClean="0"/>
              <a:pPr/>
              <a:t>6</a:t>
            </a:fld>
            <a:endParaRPr lang="de-AT" dirty="0"/>
          </a:p>
        </p:txBody>
      </p:sp>
      <p:pic>
        <p:nvPicPr>
          <p:cNvPr id="10" name="Bildplatzhalter 9" descr="Ein Bild, das draußen, Finger, Person, Nagel enthält.&#10;&#10;KI-generierte Inhalte können fehlerhaft sein.">
            <a:extLst>
              <a:ext uri="{FF2B5EF4-FFF2-40B4-BE49-F238E27FC236}">
                <a16:creationId xmlns:a16="http://schemas.microsoft.com/office/drawing/2014/main" id="{1623F4F1-C4B7-5217-DB95-C9897A137460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" r="3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13077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F85BE7-DD04-C35E-CD95-FA984F796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en-US" dirty="0"/>
              <a:t>Here is a two-line </a:t>
            </a:r>
            <a:br>
              <a:rPr lang="en-US" dirty="0"/>
            </a:br>
            <a:r>
              <a:rPr lang="en-US" dirty="0"/>
              <a:t>headline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6D33E59-C799-FBDF-5CF1-C59ECFBE1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D5198356-EAB4-FC20-1F6D-1755F402BD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599" y="2235600"/>
            <a:ext cx="5498401" cy="3841200"/>
          </a:xfrm>
        </p:spPr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con-sectetuer</a:t>
            </a:r>
            <a:r>
              <a:rPr lang="de-DE" dirty="0"/>
              <a:t> </a:t>
            </a:r>
            <a:r>
              <a:rPr lang="de-DE" dirty="0" err="1"/>
              <a:t>adipiscing</a:t>
            </a:r>
            <a:r>
              <a:rPr lang="de-DE" dirty="0"/>
              <a:t> </a:t>
            </a:r>
            <a:r>
              <a:rPr lang="de-DE" dirty="0" err="1"/>
              <a:t>elit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commodo </a:t>
            </a:r>
            <a:r>
              <a:rPr lang="de-DE" dirty="0" err="1"/>
              <a:t>ligula</a:t>
            </a:r>
            <a:r>
              <a:rPr lang="de-DE" dirty="0"/>
              <a:t> </a:t>
            </a:r>
            <a:r>
              <a:rPr lang="de-DE" dirty="0" err="1"/>
              <a:t>eget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. 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</a:t>
            </a:r>
            <a:r>
              <a:rPr lang="de-DE" dirty="0"/>
              <a:t>-bus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mon-tes</a:t>
            </a:r>
            <a:r>
              <a:rPr lang="de-DE" dirty="0"/>
              <a:t>,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</a:t>
            </a:r>
            <a:r>
              <a:rPr lang="de-DE" dirty="0" err="1"/>
              <a:t>Donec</a:t>
            </a:r>
            <a:r>
              <a:rPr lang="de-DE" dirty="0"/>
              <a:t> quam </a:t>
            </a:r>
            <a:r>
              <a:rPr lang="de-DE" dirty="0" err="1"/>
              <a:t>felis</a:t>
            </a:r>
            <a:r>
              <a:rPr lang="de-DE" dirty="0"/>
              <a:t>, </a:t>
            </a:r>
            <a:r>
              <a:rPr lang="de-DE" dirty="0" err="1"/>
              <a:t>ultricies</a:t>
            </a:r>
            <a:r>
              <a:rPr lang="de-DE" dirty="0"/>
              <a:t> </a:t>
            </a:r>
            <a:r>
              <a:rPr lang="de-DE" dirty="0" err="1"/>
              <a:t>nec</a:t>
            </a:r>
            <a:r>
              <a:rPr lang="de-DE" dirty="0"/>
              <a:t>, </a:t>
            </a:r>
            <a:r>
              <a:rPr lang="de-DE" dirty="0" err="1"/>
              <a:t>pellentes-que</a:t>
            </a:r>
            <a:r>
              <a:rPr lang="de-DE" dirty="0"/>
              <a:t> </a:t>
            </a:r>
            <a:r>
              <a:rPr lang="de-DE" dirty="0" err="1"/>
              <a:t>eu</a:t>
            </a:r>
            <a:r>
              <a:rPr lang="de-DE" dirty="0"/>
              <a:t>, </a:t>
            </a:r>
            <a:r>
              <a:rPr lang="de-DE" dirty="0" err="1"/>
              <a:t>pretium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, </a:t>
            </a:r>
            <a:r>
              <a:rPr lang="de-DE" dirty="0" err="1"/>
              <a:t>sem</a:t>
            </a:r>
            <a:r>
              <a:rPr lang="de-DE" dirty="0"/>
              <a:t>. Nulla </a:t>
            </a:r>
            <a:r>
              <a:rPr lang="de-DE" dirty="0" err="1"/>
              <a:t>consequat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 </a:t>
            </a:r>
            <a:r>
              <a:rPr lang="de-DE" dirty="0" err="1"/>
              <a:t>enim</a:t>
            </a:r>
            <a:r>
              <a:rPr lang="de-DE" dirty="0"/>
              <a:t>. </a:t>
            </a:r>
            <a:endParaRPr lang="de-AT" dirty="0"/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94F4B537-483F-D4D4-8EBD-0CA464A0C83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88801" y="2368801"/>
            <a:ext cx="4907888" cy="1440000"/>
          </a:xfrm>
        </p:spPr>
        <p:txBody>
          <a:bodyPr/>
          <a:lstStyle/>
          <a:p>
            <a:r>
              <a:rPr lang="de-AT" dirty="0"/>
              <a:t>Area </a:t>
            </a:r>
            <a:r>
              <a:rPr lang="de-AT" dirty="0" err="1"/>
              <a:t>overview</a:t>
            </a:r>
            <a:endParaRPr lang="de-AT" dirty="0"/>
          </a:p>
          <a:p>
            <a:pPr lvl="1"/>
            <a:r>
              <a:rPr lang="de-AT" dirty="0" err="1"/>
              <a:t>Figures</a:t>
            </a:r>
            <a:r>
              <a:rPr lang="de-AT" dirty="0"/>
              <a:t> </a:t>
            </a:r>
            <a:r>
              <a:rPr lang="de-AT" dirty="0" err="1"/>
              <a:t>for</a:t>
            </a:r>
            <a:r>
              <a:rPr lang="de-AT" dirty="0"/>
              <a:t> different </a:t>
            </a:r>
            <a:r>
              <a:rPr lang="de-AT" dirty="0" err="1"/>
              <a:t>areas</a:t>
            </a:r>
            <a:endParaRPr lang="de-AT" dirty="0"/>
          </a:p>
        </p:txBody>
      </p:sp>
      <p:grpSp>
        <p:nvGrpSpPr>
          <p:cNvPr id="24" name="Gruppe Infografik">
            <a:extLst>
              <a:ext uri="{FF2B5EF4-FFF2-40B4-BE49-F238E27FC236}">
                <a16:creationId xmlns:a16="http://schemas.microsoft.com/office/drawing/2014/main" id="{322F1F5B-D7E3-2FAE-7DD9-8269279604AB}"/>
              </a:ext>
            </a:extLst>
          </p:cNvPr>
          <p:cNvGrpSpPr/>
          <p:nvPr/>
        </p:nvGrpSpPr>
        <p:grpSpPr>
          <a:xfrm>
            <a:off x="6651978" y="3246428"/>
            <a:ext cx="5332726" cy="3190082"/>
            <a:chOff x="6651978" y="3246428"/>
            <a:chExt cx="5332726" cy="3190082"/>
          </a:xfrm>
        </p:grpSpPr>
        <p:cxnSp>
          <p:nvCxnSpPr>
            <p:cNvPr id="20" name="Gerader Verbinder 1">
              <a:extLst>
                <a:ext uri="{FF2B5EF4-FFF2-40B4-BE49-F238E27FC236}">
                  <a16:creationId xmlns:a16="http://schemas.microsoft.com/office/drawing/2014/main" id="{C385F422-9E92-B664-42D4-90ECD1BB5B72}"/>
                </a:ext>
              </a:extLst>
            </p:cNvPr>
            <p:cNvCxnSpPr>
              <a:cxnSpLocks/>
            </p:cNvCxnSpPr>
            <p:nvPr/>
          </p:nvCxnSpPr>
          <p:spPr>
            <a:xfrm>
              <a:off x="7555321" y="5164416"/>
              <a:ext cx="0" cy="757200"/>
            </a:xfrm>
            <a:prstGeom prst="line">
              <a:avLst/>
            </a:prstGeom>
            <a:ln w="63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r Verbinder 2">
              <a:extLst>
                <a:ext uri="{FF2B5EF4-FFF2-40B4-BE49-F238E27FC236}">
                  <a16:creationId xmlns:a16="http://schemas.microsoft.com/office/drawing/2014/main" id="{DB0188F0-B374-91C9-9110-898D4608F48F}"/>
                </a:ext>
              </a:extLst>
            </p:cNvPr>
            <p:cNvCxnSpPr>
              <a:cxnSpLocks/>
            </p:cNvCxnSpPr>
            <p:nvPr/>
          </p:nvCxnSpPr>
          <p:spPr>
            <a:xfrm>
              <a:off x="8761027" y="4805616"/>
              <a:ext cx="0" cy="1116000"/>
            </a:xfrm>
            <a:prstGeom prst="line">
              <a:avLst/>
            </a:prstGeom>
            <a:ln w="63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r Verbinder 3">
              <a:extLst>
                <a:ext uri="{FF2B5EF4-FFF2-40B4-BE49-F238E27FC236}">
                  <a16:creationId xmlns:a16="http://schemas.microsoft.com/office/drawing/2014/main" id="{A36EE9F2-7DAB-9BE0-6BC5-2781BB368157}"/>
                </a:ext>
              </a:extLst>
            </p:cNvPr>
            <p:cNvCxnSpPr>
              <a:cxnSpLocks/>
            </p:cNvCxnSpPr>
            <p:nvPr/>
          </p:nvCxnSpPr>
          <p:spPr>
            <a:xfrm>
              <a:off x="10149296" y="5381616"/>
              <a:ext cx="0" cy="540000"/>
            </a:xfrm>
            <a:prstGeom prst="line">
              <a:avLst/>
            </a:prstGeom>
            <a:ln w="63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r Verbinder 4">
              <a:extLst>
                <a:ext uri="{FF2B5EF4-FFF2-40B4-BE49-F238E27FC236}">
                  <a16:creationId xmlns:a16="http://schemas.microsoft.com/office/drawing/2014/main" id="{E71D59AE-0AD2-7FA5-CBCA-729E7364CC99}"/>
                </a:ext>
              </a:extLst>
            </p:cNvPr>
            <p:cNvCxnSpPr>
              <a:cxnSpLocks/>
            </p:cNvCxnSpPr>
            <p:nvPr/>
          </p:nvCxnSpPr>
          <p:spPr>
            <a:xfrm>
              <a:off x="11447077" y="4553616"/>
              <a:ext cx="0" cy="1368000"/>
            </a:xfrm>
            <a:prstGeom prst="line">
              <a:avLst/>
            </a:prstGeom>
            <a:ln w="63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Ellipse 1">
              <a:extLst>
                <a:ext uri="{FF2B5EF4-FFF2-40B4-BE49-F238E27FC236}">
                  <a16:creationId xmlns:a16="http://schemas.microsoft.com/office/drawing/2014/main" id="{FD95EF99-E178-03DC-AF9C-FAF5EA06876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51978" y="3461571"/>
              <a:ext cx="1839600" cy="18396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de-AT" sz="2150" b="1" dirty="0">
                  <a:latin typeface="+mj-lt"/>
                </a:rPr>
                <a:t>6.174</a:t>
              </a:r>
            </a:p>
          </p:txBody>
        </p:sp>
        <p:sp>
          <p:nvSpPr>
            <p:cNvPr id="9" name="Ellipse 4">
              <a:extLst>
                <a:ext uri="{FF2B5EF4-FFF2-40B4-BE49-F238E27FC236}">
                  <a16:creationId xmlns:a16="http://schemas.microsoft.com/office/drawing/2014/main" id="{4831A9A0-A59A-EAEE-8026-E6D3807DB47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245486" y="4179246"/>
              <a:ext cx="403200" cy="4032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de-AT" sz="1200" b="1" dirty="0">
                  <a:latin typeface="+mj-lt"/>
                </a:rPr>
                <a:t>154</a:t>
              </a:r>
            </a:p>
          </p:txBody>
        </p:sp>
        <p:sp>
          <p:nvSpPr>
            <p:cNvPr id="10" name="Ellipse 3">
              <a:extLst>
                <a:ext uri="{FF2B5EF4-FFF2-40B4-BE49-F238E27FC236}">
                  <a16:creationId xmlns:a16="http://schemas.microsoft.com/office/drawing/2014/main" id="{9B8591A5-420B-9012-93EB-A0BCC6FFD9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016020" y="3246428"/>
              <a:ext cx="2268000" cy="226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de-AT" sz="3250" b="1" dirty="0">
                  <a:solidFill>
                    <a:schemeClr val="tx2"/>
                  </a:solidFill>
                  <a:latin typeface="+mj-lt"/>
                </a:rPr>
                <a:t>9.543</a:t>
              </a:r>
            </a:p>
          </p:txBody>
        </p:sp>
        <p:sp>
          <p:nvSpPr>
            <p:cNvPr id="7" name="Ellipse 2">
              <a:extLst>
                <a:ext uri="{FF2B5EF4-FFF2-40B4-BE49-F238E27FC236}">
                  <a16:creationId xmlns:a16="http://schemas.microsoft.com/office/drawing/2014/main" id="{411153E4-B0B3-FFC0-58BD-4D3BAC5653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287853" y="3907153"/>
              <a:ext cx="946800" cy="9468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de-AT" sz="1700" b="1" dirty="0">
                  <a:latin typeface="+mj-lt"/>
                </a:rPr>
                <a:t>2.185</a:t>
              </a:r>
            </a:p>
          </p:txBody>
        </p:sp>
        <p:sp>
          <p:nvSpPr>
            <p:cNvPr id="11" name="Textfeld 1">
              <a:extLst>
                <a:ext uri="{FF2B5EF4-FFF2-40B4-BE49-F238E27FC236}">
                  <a16:creationId xmlns:a16="http://schemas.microsoft.com/office/drawing/2014/main" id="{9FD12F76-B300-BFC9-C9E6-54A68ABDEC46}"/>
                </a:ext>
              </a:extLst>
            </p:cNvPr>
            <p:cNvSpPr txBox="1"/>
            <p:nvPr/>
          </p:nvSpPr>
          <p:spPr>
            <a:xfrm>
              <a:off x="7015865" y="6121680"/>
              <a:ext cx="1080000" cy="314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3000"/>
                </a:lnSpc>
              </a:pPr>
              <a:r>
                <a:rPr lang="de-AT" sz="1100" b="1" dirty="0">
                  <a:solidFill>
                    <a:schemeClr val="tx2"/>
                  </a:solidFill>
                  <a:latin typeface="+mj-lt"/>
                </a:rPr>
                <a:t>Area</a:t>
              </a:r>
            </a:p>
            <a:p>
              <a:pPr algn="ctr">
                <a:lnSpc>
                  <a:spcPct val="93000"/>
                </a:lnSpc>
              </a:pPr>
              <a:r>
                <a:rPr lang="de-AT" sz="1100" dirty="0">
                  <a:solidFill>
                    <a:schemeClr val="tx2"/>
                  </a:solidFill>
                </a:rPr>
                <a:t>Additional </a:t>
              </a:r>
              <a:r>
                <a:rPr lang="de-AT" sz="1100" dirty="0" err="1">
                  <a:solidFill>
                    <a:schemeClr val="tx2"/>
                  </a:solidFill>
                </a:rPr>
                <a:t>info</a:t>
              </a:r>
              <a:endParaRPr lang="de-AT" sz="1100" dirty="0">
                <a:solidFill>
                  <a:schemeClr val="tx2"/>
                </a:solidFill>
              </a:endParaRPr>
            </a:p>
          </p:txBody>
        </p:sp>
        <p:sp>
          <p:nvSpPr>
            <p:cNvPr id="12" name="Textfeld 2">
              <a:extLst>
                <a:ext uri="{FF2B5EF4-FFF2-40B4-BE49-F238E27FC236}">
                  <a16:creationId xmlns:a16="http://schemas.microsoft.com/office/drawing/2014/main" id="{B1E5AF0E-A5B8-5653-45F8-A3F05116E0B2}"/>
                </a:ext>
              </a:extLst>
            </p:cNvPr>
            <p:cNvSpPr txBox="1"/>
            <p:nvPr/>
          </p:nvSpPr>
          <p:spPr>
            <a:xfrm>
              <a:off x="8202601" y="6121680"/>
              <a:ext cx="1080000" cy="314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3000"/>
                </a:lnSpc>
              </a:pPr>
              <a:r>
                <a:rPr lang="de-AT" sz="1100" b="1" dirty="0">
                  <a:solidFill>
                    <a:schemeClr val="tx2"/>
                  </a:solidFill>
                  <a:latin typeface="+mj-lt"/>
                </a:rPr>
                <a:t>Area</a:t>
              </a:r>
            </a:p>
            <a:p>
              <a:pPr algn="ctr">
                <a:lnSpc>
                  <a:spcPct val="93000"/>
                </a:lnSpc>
              </a:pPr>
              <a:r>
                <a:rPr lang="de-AT" sz="1100" dirty="0">
                  <a:solidFill>
                    <a:schemeClr val="tx2"/>
                  </a:solidFill>
                </a:rPr>
                <a:t>Additional </a:t>
              </a:r>
              <a:r>
                <a:rPr lang="de-AT" sz="1100" dirty="0" err="1">
                  <a:solidFill>
                    <a:schemeClr val="tx2"/>
                  </a:solidFill>
                </a:rPr>
                <a:t>info</a:t>
              </a:r>
              <a:endParaRPr lang="de-AT" sz="1100" dirty="0">
                <a:solidFill>
                  <a:schemeClr val="tx2"/>
                </a:solidFill>
              </a:endParaRPr>
            </a:p>
          </p:txBody>
        </p:sp>
        <p:sp>
          <p:nvSpPr>
            <p:cNvPr id="13" name="Textfeld 3">
              <a:extLst>
                <a:ext uri="{FF2B5EF4-FFF2-40B4-BE49-F238E27FC236}">
                  <a16:creationId xmlns:a16="http://schemas.microsoft.com/office/drawing/2014/main" id="{D951C4BA-DC17-82DA-6139-4CE2D042CB00}"/>
                </a:ext>
              </a:extLst>
            </p:cNvPr>
            <p:cNvSpPr txBox="1"/>
            <p:nvPr/>
          </p:nvSpPr>
          <p:spPr>
            <a:xfrm>
              <a:off x="9608425" y="6121680"/>
              <a:ext cx="1080000" cy="314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3000"/>
                </a:lnSpc>
              </a:pPr>
              <a:r>
                <a:rPr lang="de-AT" sz="1100" b="1" dirty="0">
                  <a:solidFill>
                    <a:schemeClr val="tx2"/>
                  </a:solidFill>
                  <a:latin typeface="+mj-lt"/>
                </a:rPr>
                <a:t>Area</a:t>
              </a:r>
            </a:p>
            <a:p>
              <a:pPr algn="ctr">
                <a:lnSpc>
                  <a:spcPct val="93000"/>
                </a:lnSpc>
              </a:pPr>
              <a:r>
                <a:rPr lang="de-AT" sz="1100" dirty="0">
                  <a:solidFill>
                    <a:schemeClr val="tx2"/>
                  </a:solidFill>
                </a:rPr>
                <a:t>Additional </a:t>
              </a:r>
              <a:r>
                <a:rPr lang="de-AT" sz="1100" dirty="0" err="1">
                  <a:solidFill>
                    <a:schemeClr val="tx2"/>
                  </a:solidFill>
                </a:rPr>
                <a:t>info</a:t>
              </a:r>
              <a:endParaRPr lang="de-AT" sz="1100" dirty="0">
                <a:solidFill>
                  <a:schemeClr val="tx2"/>
                </a:solidFill>
              </a:endParaRPr>
            </a:p>
          </p:txBody>
        </p:sp>
        <p:sp>
          <p:nvSpPr>
            <p:cNvPr id="14" name="Textfeld 4">
              <a:extLst>
                <a:ext uri="{FF2B5EF4-FFF2-40B4-BE49-F238E27FC236}">
                  <a16:creationId xmlns:a16="http://schemas.microsoft.com/office/drawing/2014/main" id="{01ADB2D5-F8A9-7BEC-D8ED-E214C064B4C9}"/>
                </a:ext>
              </a:extLst>
            </p:cNvPr>
            <p:cNvSpPr txBox="1"/>
            <p:nvPr/>
          </p:nvSpPr>
          <p:spPr>
            <a:xfrm>
              <a:off x="10904704" y="6121680"/>
              <a:ext cx="1080000" cy="314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3000"/>
                </a:lnSpc>
              </a:pPr>
              <a:r>
                <a:rPr lang="de-AT" sz="1100" b="1" dirty="0">
                  <a:solidFill>
                    <a:schemeClr val="tx2"/>
                  </a:solidFill>
                  <a:latin typeface="+mj-lt"/>
                </a:rPr>
                <a:t>Area</a:t>
              </a:r>
            </a:p>
            <a:p>
              <a:pPr algn="ctr">
                <a:lnSpc>
                  <a:spcPct val="93000"/>
                </a:lnSpc>
              </a:pPr>
              <a:r>
                <a:rPr lang="de-AT" sz="1100" dirty="0">
                  <a:solidFill>
                    <a:schemeClr val="tx2"/>
                  </a:solidFill>
                </a:rPr>
                <a:t>Additional </a:t>
              </a:r>
              <a:r>
                <a:rPr lang="de-AT" sz="1100" dirty="0" err="1">
                  <a:solidFill>
                    <a:schemeClr val="tx2"/>
                  </a:solidFill>
                </a:rPr>
                <a:t>info</a:t>
              </a:r>
              <a:endParaRPr lang="de-AT" sz="1100" dirty="0">
                <a:solidFill>
                  <a:schemeClr val="tx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1194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131059-4DE8-EEF3-5CBD-9191D2FF8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en-US" dirty="0"/>
              <a:t>Here is a two-line </a:t>
            </a:r>
            <a:br>
              <a:rPr lang="en-US" dirty="0"/>
            </a:br>
            <a:r>
              <a:rPr lang="en-US" dirty="0"/>
              <a:t>headline</a:t>
            </a:r>
            <a:endParaRPr lang="de-AT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2B20CEE-35E3-F4B0-FD47-CF1F79780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82C3853-39D4-CECC-E94C-A08F9E25B06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599" y="2235600"/>
            <a:ext cx="5498401" cy="3841200"/>
          </a:xfrm>
        </p:spPr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con-sectetuer</a:t>
            </a:r>
            <a:r>
              <a:rPr lang="de-DE" dirty="0"/>
              <a:t> </a:t>
            </a:r>
            <a:r>
              <a:rPr lang="de-DE" dirty="0" err="1"/>
              <a:t>adipiscing</a:t>
            </a:r>
            <a:r>
              <a:rPr lang="de-DE" dirty="0"/>
              <a:t> </a:t>
            </a:r>
            <a:r>
              <a:rPr lang="de-DE" dirty="0" err="1"/>
              <a:t>elit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commodo </a:t>
            </a:r>
            <a:r>
              <a:rPr lang="de-DE" dirty="0" err="1"/>
              <a:t>ligula</a:t>
            </a:r>
            <a:r>
              <a:rPr lang="de-DE" dirty="0"/>
              <a:t> </a:t>
            </a:r>
            <a:r>
              <a:rPr lang="de-DE" dirty="0" err="1"/>
              <a:t>eget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. 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</a:t>
            </a:r>
            <a:r>
              <a:rPr lang="de-DE" dirty="0"/>
              <a:t>-bus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mon-tes</a:t>
            </a:r>
            <a:r>
              <a:rPr lang="de-DE" dirty="0"/>
              <a:t>,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</a:t>
            </a:r>
            <a:r>
              <a:rPr lang="de-DE" dirty="0" err="1"/>
              <a:t>Donec</a:t>
            </a:r>
            <a:r>
              <a:rPr lang="de-DE" dirty="0"/>
              <a:t> quam </a:t>
            </a:r>
            <a:r>
              <a:rPr lang="de-DE" dirty="0" err="1"/>
              <a:t>felis</a:t>
            </a:r>
            <a:r>
              <a:rPr lang="de-DE" dirty="0"/>
              <a:t>, </a:t>
            </a:r>
            <a:r>
              <a:rPr lang="de-DE" dirty="0" err="1"/>
              <a:t>ultricies</a:t>
            </a:r>
            <a:r>
              <a:rPr lang="de-DE" dirty="0"/>
              <a:t> </a:t>
            </a:r>
            <a:r>
              <a:rPr lang="de-DE" dirty="0" err="1"/>
              <a:t>nec</a:t>
            </a:r>
            <a:r>
              <a:rPr lang="de-DE" dirty="0"/>
              <a:t>, </a:t>
            </a:r>
            <a:r>
              <a:rPr lang="de-DE" dirty="0" err="1"/>
              <a:t>pellentes-que</a:t>
            </a:r>
            <a:r>
              <a:rPr lang="de-DE" dirty="0"/>
              <a:t> </a:t>
            </a:r>
            <a:r>
              <a:rPr lang="de-DE" dirty="0" err="1"/>
              <a:t>eu</a:t>
            </a:r>
            <a:r>
              <a:rPr lang="de-DE" dirty="0"/>
              <a:t>, </a:t>
            </a:r>
            <a:r>
              <a:rPr lang="de-DE" dirty="0" err="1"/>
              <a:t>pretium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, </a:t>
            </a:r>
            <a:r>
              <a:rPr lang="de-DE" dirty="0" err="1"/>
              <a:t>sem</a:t>
            </a:r>
            <a:r>
              <a:rPr lang="de-DE" dirty="0"/>
              <a:t>. Nulla </a:t>
            </a:r>
            <a:r>
              <a:rPr lang="de-DE" dirty="0" err="1"/>
              <a:t>consequat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 </a:t>
            </a:r>
            <a:r>
              <a:rPr lang="de-DE" dirty="0" err="1"/>
              <a:t>enim</a:t>
            </a:r>
            <a:r>
              <a:rPr lang="de-DE" dirty="0"/>
              <a:t>. </a:t>
            </a:r>
            <a:endParaRPr lang="de-AT" dirty="0"/>
          </a:p>
        </p:txBody>
      </p:sp>
      <p:graphicFrame>
        <p:nvGraphicFramePr>
          <p:cNvPr id="23" name="Diagrammplatzhalter 22">
            <a:extLst>
              <a:ext uri="{FF2B5EF4-FFF2-40B4-BE49-F238E27FC236}">
                <a16:creationId xmlns:a16="http://schemas.microsoft.com/office/drawing/2014/main" id="{03937CAE-806A-0AD2-86A5-90A0BD3FA4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Grp="1"/>
          </p:cNvGraphicFramePr>
          <p:nvPr>
            <p:ph type="chart" sz="quarter" idx="16"/>
            <p:extLst>
              <p:ext uri="{D42A27DB-BD31-4B8C-83A1-F6EECF244321}">
                <p14:modId xmlns:p14="http://schemas.microsoft.com/office/powerpoint/2010/main" val="319684890"/>
              </p:ext>
            </p:extLst>
          </p:nvPr>
        </p:nvGraphicFramePr>
        <p:xfrm>
          <a:off x="6256338" y="2368550"/>
          <a:ext cx="5937250" cy="4194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F4DFD3AC-9DA8-BDE5-DDF9-8F39BBBFC6F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88801" y="2368801"/>
            <a:ext cx="4907888" cy="1440000"/>
          </a:xfrm>
        </p:spPr>
        <p:txBody>
          <a:bodyPr/>
          <a:lstStyle/>
          <a:p>
            <a:r>
              <a:rPr lang="de-DE" dirty="0"/>
              <a:t>Headline </a:t>
            </a:r>
            <a:r>
              <a:rPr lang="de-DE" dirty="0" err="1"/>
              <a:t>Diagram</a:t>
            </a:r>
            <a:endParaRPr lang="de-DE" dirty="0"/>
          </a:p>
          <a:p>
            <a:pPr lvl="1"/>
            <a:r>
              <a:rPr lang="de-DE" dirty="0"/>
              <a:t>Subheadline </a:t>
            </a:r>
            <a:r>
              <a:rPr lang="de-DE" dirty="0" err="1"/>
              <a:t>Diagram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542259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871E0F-751F-F440-4C5E-9B4B7A19E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en-US" dirty="0"/>
              <a:t>Here is a two-line </a:t>
            </a:r>
            <a:br>
              <a:rPr lang="en-US" dirty="0"/>
            </a:br>
            <a:r>
              <a:rPr lang="en-US" dirty="0"/>
              <a:t>headline</a:t>
            </a:r>
            <a:endParaRPr lang="de-AT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9A9B0E6-F6D6-A679-43B1-6B89384F4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en-US"/>
              <a:t>Here is the headline for the presentation</a:t>
            </a:r>
            <a:endParaRPr lang="de-AT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FB9E97A-4A79-6A79-F6EF-21D6D1A73D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599" y="2235600"/>
            <a:ext cx="5498401" cy="3841200"/>
          </a:xfrm>
        </p:spPr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con-sectetuer</a:t>
            </a:r>
            <a:r>
              <a:rPr lang="de-DE" dirty="0"/>
              <a:t> </a:t>
            </a:r>
            <a:r>
              <a:rPr lang="de-DE" dirty="0" err="1"/>
              <a:t>adipiscing</a:t>
            </a:r>
            <a:r>
              <a:rPr lang="de-DE" dirty="0"/>
              <a:t> </a:t>
            </a:r>
            <a:r>
              <a:rPr lang="de-DE" dirty="0" err="1"/>
              <a:t>elit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commodo </a:t>
            </a:r>
            <a:r>
              <a:rPr lang="de-DE" dirty="0" err="1"/>
              <a:t>ligula</a:t>
            </a:r>
            <a:r>
              <a:rPr lang="de-DE" dirty="0"/>
              <a:t> </a:t>
            </a:r>
            <a:r>
              <a:rPr lang="de-DE" dirty="0" err="1"/>
              <a:t>eget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. 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</a:t>
            </a:r>
            <a:r>
              <a:rPr lang="de-DE" dirty="0"/>
              <a:t>-bus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mon-tes</a:t>
            </a:r>
            <a:r>
              <a:rPr lang="de-DE" dirty="0"/>
              <a:t>,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</a:t>
            </a:r>
            <a:r>
              <a:rPr lang="de-DE" dirty="0" err="1"/>
              <a:t>Donec</a:t>
            </a:r>
            <a:r>
              <a:rPr lang="de-DE" dirty="0"/>
              <a:t> quam </a:t>
            </a:r>
            <a:r>
              <a:rPr lang="de-DE" dirty="0" err="1"/>
              <a:t>felis</a:t>
            </a:r>
            <a:r>
              <a:rPr lang="de-DE" dirty="0"/>
              <a:t>, </a:t>
            </a:r>
            <a:r>
              <a:rPr lang="de-DE" dirty="0" err="1"/>
              <a:t>ultricies</a:t>
            </a:r>
            <a:r>
              <a:rPr lang="de-DE" dirty="0"/>
              <a:t> </a:t>
            </a:r>
            <a:r>
              <a:rPr lang="de-DE" dirty="0" err="1"/>
              <a:t>nec</a:t>
            </a:r>
            <a:r>
              <a:rPr lang="de-DE" dirty="0"/>
              <a:t>, </a:t>
            </a:r>
            <a:r>
              <a:rPr lang="de-DE" dirty="0" err="1"/>
              <a:t>pellentes-que</a:t>
            </a:r>
            <a:r>
              <a:rPr lang="de-DE" dirty="0"/>
              <a:t> </a:t>
            </a:r>
            <a:r>
              <a:rPr lang="de-DE" dirty="0" err="1"/>
              <a:t>eu</a:t>
            </a:r>
            <a:r>
              <a:rPr lang="de-DE" dirty="0"/>
              <a:t>, </a:t>
            </a:r>
            <a:r>
              <a:rPr lang="de-DE" dirty="0" err="1"/>
              <a:t>pretium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, </a:t>
            </a:r>
            <a:r>
              <a:rPr lang="de-DE" dirty="0" err="1"/>
              <a:t>sem</a:t>
            </a:r>
            <a:r>
              <a:rPr lang="de-DE" dirty="0"/>
              <a:t>. Nulla </a:t>
            </a:r>
            <a:r>
              <a:rPr lang="de-DE" dirty="0" err="1"/>
              <a:t>consequat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 </a:t>
            </a:r>
            <a:r>
              <a:rPr lang="de-DE" dirty="0" err="1"/>
              <a:t>enim</a:t>
            </a:r>
            <a:r>
              <a:rPr lang="de-DE" dirty="0"/>
              <a:t>. </a:t>
            </a:r>
            <a:endParaRPr lang="de-AT" dirty="0"/>
          </a:p>
        </p:txBody>
      </p:sp>
      <p:graphicFrame>
        <p:nvGraphicFramePr>
          <p:cNvPr id="9" name="Diagrammplatzhalter 8">
            <a:extLst>
              <a:ext uri="{FF2B5EF4-FFF2-40B4-BE49-F238E27FC236}">
                <a16:creationId xmlns:a16="http://schemas.microsoft.com/office/drawing/2014/main" id="{E1175082-29AC-2439-0C35-50D62E8362BA}"/>
              </a:ext>
            </a:extLst>
          </p:cNvPr>
          <p:cNvGraphicFramePr>
            <a:graphicFrameLocks noGrp="1"/>
          </p:cNvGraphicFramePr>
          <p:nvPr>
            <p:ph type="chart" sz="quarter" idx="16"/>
            <p:extLst>
              <p:ext uri="{D42A27DB-BD31-4B8C-83A1-F6EECF244321}">
                <p14:modId xmlns:p14="http://schemas.microsoft.com/office/powerpoint/2010/main" val="2141298369"/>
              </p:ext>
            </p:extLst>
          </p:nvPr>
        </p:nvGraphicFramePr>
        <p:xfrm>
          <a:off x="6256338" y="2368550"/>
          <a:ext cx="5937250" cy="4194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platzhalter 5">
            <a:extLst>
              <a:ext uri="{FF2B5EF4-FFF2-40B4-BE49-F238E27FC236}">
                <a16:creationId xmlns:a16="http://schemas.microsoft.com/office/drawing/2014/main" id="{D14D657D-1231-953A-F41E-C3938053FCC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88801" y="2368801"/>
            <a:ext cx="4907888" cy="1440000"/>
          </a:xfrm>
        </p:spPr>
        <p:txBody>
          <a:bodyPr/>
          <a:lstStyle/>
          <a:p>
            <a:r>
              <a:rPr lang="de-DE" dirty="0"/>
              <a:t>Headline </a:t>
            </a:r>
            <a:r>
              <a:rPr lang="de-DE" dirty="0" err="1"/>
              <a:t>Diagram</a:t>
            </a:r>
            <a:endParaRPr lang="de-DE" dirty="0"/>
          </a:p>
          <a:p>
            <a:pPr lvl="1"/>
            <a:r>
              <a:rPr lang="de-DE" dirty="0"/>
              <a:t>Subheadline </a:t>
            </a:r>
            <a:r>
              <a:rPr lang="de-DE" dirty="0" err="1"/>
              <a:t>Diagram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59248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D1E9EB-A557-50AB-40A7-D1AC0B26D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en-US" dirty="0"/>
              <a:t>Here is a two-line </a:t>
            </a:r>
            <a:br>
              <a:rPr lang="en-US" dirty="0"/>
            </a:br>
            <a:r>
              <a:rPr lang="en-US" dirty="0"/>
              <a:t>headline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2B13F79-8EE1-C845-87C0-C4D5768B52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52761" y="2638800"/>
            <a:ext cx="2772000" cy="3912871"/>
          </a:xfrm>
        </p:spPr>
        <p:txBody>
          <a:bodyPr/>
          <a:lstStyle/>
          <a:p>
            <a:r>
              <a:rPr lang="de-AT" dirty="0" err="1"/>
              <a:t>Step</a:t>
            </a:r>
            <a:r>
              <a:rPr lang="de-AT" dirty="0"/>
              <a:t> 1</a:t>
            </a:r>
          </a:p>
          <a:p>
            <a:pPr lvl="1"/>
            <a:r>
              <a:rPr lang="de-AT" dirty="0"/>
              <a:t>Lorem </a:t>
            </a:r>
            <a:r>
              <a:rPr lang="de-AT" dirty="0" err="1"/>
              <a:t>ipsum</a:t>
            </a:r>
            <a:r>
              <a:rPr lang="de-AT" dirty="0"/>
              <a:t> dolor sit </a:t>
            </a:r>
            <a:r>
              <a:rPr lang="de-AT" dirty="0" err="1"/>
              <a:t>amet</a:t>
            </a:r>
            <a:r>
              <a:rPr lang="de-AT" dirty="0"/>
              <a:t>, </a:t>
            </a:r>
            <a:r>
              <a:rPr lang="de-AT" dirty="0" err="1"/>
              <a:t>consectetuer</a:t>
            </a:r>
            <a:r>
              <a:rPr lang="de-AT" dirty="0"/>
              <a:t> </a:t>
            </a:r>
            <a:r>
              <a:rPr lang="de-AT" dirty="0" err="1"/>
              <a:t>adipiscing</a:t>
            </a:r>
            <a:r>
              <a:rPr lang="de-AT" dirty="0"/>
              <a:t> elit. </a:t>
            </a:r>
            <a:r>
              <a:rPr lang="de-AT" dirty="0" err="1"/>
              <a:t>Aenean</a:t>
            </a:r>
            <a:r>
              <a:rPr lang="de-AT" dirty="0"/>
              <a:t> commodo </a:t>
            </a:r>
            <a:r>
              <a:rPr lang="de-AT" dirty="0" err="1"/>
              <a:t>ligula</a:t>
            </a:r>
            <a:r>
              <a:rPr lang="de-AT" dirty="0"/>
              <a:t> </a:t>
            </a:r>
            <a:r>
              <a:rPr lang="de-AT" dirty="0" err="1"/>
              <a:t>eget</a:t>
            </a:r>
            <a:r>
              <a:rPr lang="de-AT" dirty="0"/>
              <a:t> dolor. </a:t>
            </a:r>
            <a:r>
              <a:rPr lang="de-AT" dirty="0" err="1"/>
              <a:t>Aenean</a:t>
            </a:r>
            <a:r>
              <a:rPr lang="de-AT" dirty="0"/>
              <a:t> </a:t>
            </a:r>
            <a:r>
              <a:rPr lang="de-AT" dirty="0" err="1"/>
              <a:t>massa</a:t>
            </a:r>
            <a:r>
              <a:rPr lang="de-AT" dirty="0"/>
              <a:t>. </a:t>
            </a:r>
          </a:p>
          <a:p>
            <a:pPr lvl="1"/>
            <a:endParaRPr lang="de-AT" dirty="0"/>
          </a:p>
          <a:p>
            <a:pPr lvl="2"/>
            <a:r>
              <a:rPr lang="de-AT" dirty="0"/>
              <a:t>Here </a:t>
            </a:r>
            <a:r>
              <a:rPr lang="de-AT" dirty="0" err="1"/>
              <a:t>is</a:t>
            </a:r>
            <a:r>
              <a:rPr lang="de-AT" dirty="0"/>
              <a:t> </a:t>
            </a:r>
            <a:r>
              <a:rPr lang="de-AT" dirty="0" err="1"/>
              <a:t>the</a:t>
            </a:r>
            <a:r>
              <a:rPr lang="de-AT" dirty="0"/>
              <a:t> </a:t>
            </a:r>
            <a:r>
              <a:rPr lang="de-AT" dirty="0" err="1"/>
              <a:t>first</a:t>
            </a:r>
            <a:r>
              <a:rPr lang="de-AT" dirty="0"/>
              <a:t>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endParaRPr lang="de-AT" dirty="0"/>
          </a:p>
          <a:p>
            <a:pPr lvl="2"/>
            <a:r>
              <a:rPr lang="de-AT" dirty="0"/>
              <a:t>And </a:t>
            </a:r>
            <a:r>
              <a:rPr lang="de-AT" dirty="0" err="1"/>
              <a:t>then</a:t>
            </a:r>
            <a:r>
              <a:rPr lang="de-AT" dirty="0"/>
              <a:t> </a:t>
            </a:r>
            <a:r>
              <a:rPr lang="de-AT" dirty="0" err="1"/>
              <a:t>another</a:t>
            </a:r>
            <a:r>
              <a:rPr lang="de-AT" dirty="0"/>
              <a:t> </a:t>
            </a:r>
            <a:r>
              <a:rPr lang="de-AT" dirty="0" err="1"/>
              <a:t>two</a:t>
            </a:r>
            <a:r>
              <a:rPr lang="de-AT" dirty="0"/>
              <a:t>-line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r>
              <a:rPr lang="de-AT" dirty="0"/>
              <a:t> </a:t>
            </a:r>
          </a:p>
          <a:p>
            <a:pPr lvl="2"/>
            <a:r>
              <a:rPr lang="de-AT" dirty="0"/>
              <a:t>Here </a:t>
            </a:r>
            <a:r>
              <a:rPr lang="de-AT" dirty="0" err="1"/>
              <a:t>is</a:t>
            </a:r>
            <a:r>
              <a:rPr lang="de-AT" dirty="0"/>
              <a:t> </a:t>
            </a:r>
            <a:r>
              <a:rPr lang="de-AT" dirty="0" err="1"/>
              <a:t>the</a:t>
            </a:r>
            <a:r>
              <a:rPr lang="de-AT" dirty="0"/>
              <a:t> </a:t>
            </a:r>
            <a:r>
              <a:rPr lang="de-AT" dirty="0" err="1"/>
              <a:t>first</a:t>
            </a:r>
            <a:r>
              <a:rPr lang="de-AT" dirty="0"/>
              <a:t>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endParaRPr lang="de-AT" dirty="0"/>
          </a:p>
          <a:p>
            <a:pPr lvl="2"/>
            <a:r>
              <a:rPr lang="de-AT" dirty="0"/>
              <a:t>And </a:t>
            </a:r>
            <a:r>
              <a:rPr lang="de-AT" dirty="0" err="1"/>
              <a:t>then</a:t>
            </a:r>
            <a:r>
              <a:rPr lang="de-AT" dirty="0"/>
              <a:t> </a:t>
            </a:r>
            <a:r>
              <a:rPr lang="de-AT" dirty="0" err="1"/>
              <a:t>another</a:t>
            </a:r>
            <a:r>
              <a:rPr lang="de-AT" dirty="0"/>
              <a:t> </a:t>
            </a:r>
            <a:r>
              <a:rPr lang="de-AT" dirty="0" err="1"/>
              <a:t>two</a:t>
            </a:r>
            <a:r>
              <a:rPr lang="de-AT" dirty="0"/>
              <a:t>-line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endParaRPr lang="de-AT" dirty="0"/>
          </a:p>
        </p:txBody>
      </p:sp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EDA94B7A-1B3F-D76A-F721-CACCF50C3C8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25051" y="2638800"/>
            <a:ext cx="2772000" cy="3912871"/>
          </a:xfrm>
        </p:spPr>
        <p:txBody>
          <a:bodyPr/>
          <a:lstStyle/>
          <a:p>
            <a:r>
              <a:rPr lang="de-AT" dirty="0" err="1"/>
              <a:t>Step</a:t>
            </a:r>
            <a:r>
              <a:rPr lang="de-AT" dirty="0"/>
              <a:t> 2</a:t>
            </a:r>
          </a:p>
          <a:p>
            <a:pPr lvl="1"/>
            <a:r>
              <a:rPr lang="de-AT" dirty="0"/>
              <a:t>Lorem </a:t>
            </a:r>
            <a:r>
              <a:rPr lang="de-AT" dirty="0" err="1"/>
              <a:t>ipsum</a:t>
            </a:r>
            <a:r>
              <a:rPr lang="de-AT" dirty="0"/>
              <a:t> dolor sit </a:t>
            </a:r>
            <a:r>
              <a:rPr lang="de-AT" dirty="0" err="1"/>
              <a:t>amet</a:t>
            </a:r>
            <a:r>
              <a:rPr lang="de-AT" dirty="0"/>
              <a:t>, </a:t>
            </a:r>
            <a:r>
              <a:rPr lang="de-AT" dirty="0" err="1"/>
              <a:t>consectetuer</a:t>
            </a:r>
            <a:r>
              <a:rPr lang="de-AT" dirty="0"/>
              <a:t> </a:t>
            </a:r>
            <a:r>
              <a:rPr lang="de-AT" dirty="0" err="1"/>
              <a:t>adipiscing</a:t>
            </a:r>
            <a:r>
              <a:rPr lang="de-AT" dirty="0"/>
              <a:t> elit. </a:t>
            </a:r>
            <a:r>
              <a:rPr lang="de-AT" dirty="0" err="1"/>
              <a:t>Aenean</a:t>
            </a:r>
            <a:r>
              <a:rPr lang="de-AT" dirty="0"/>
              <a:t> commodo </a:t>
            </a:r>
            <a:r>
              <a:rPr lang="de-AT" dirty="0" err="1"/>
              <a:t>ligula</a:t>
            </a:r>
            <a:r>
              <a:rPr lang="de-AT" dirty="0"/>
              <a:t> </a:t>
            </a:r>
            <a:r>
              <a:rPr lang="de-AT" dirty="0" err="1"/>
              <a:t>eget</a:t>
            </a:r>
            <a:r>
              <a:rPr lang="de-AT" dirty="0"/>
              <a:t> dolor. </a:t>
            </a:r>
            <a:r>
              <a:rPr lang="de-AT" dirty="0" err="1"/>
              <a:t>Aenean</a:t>
            </a:r>
            <a:r>
              <a:rPr lang="de-AT" dirty="0"/>
              <a:t> </a:t>
            </a:r>
            <a:r>
              <a:rPr lang="de-AT" dirty="0" err="1"/>
              <a:t>massa</a:t>
            </a:r>
            <a:r>
              <a:rPr lang="de-AT" dirty="0"/>
              <a:t>. </a:t>
            </a:r>
          </a:p>
          <a:p>
            <a:pPr lvl="1"/>
            <a:endParaRPr lang="de-AT" dirty="0"/>
          </a:p>
          <a:p>
            <a:pPr lvl="2"/>
            <a:r>
              <a:rPr lang="de-AT" dirty="0"/>
              <a:t>Here </a:t>
            </a:r>
            <a:r>
              <a:rPr lang="de-AT" dirty="0" err="1"/>
              <a:t>is</a:t>
            </a:r>
            <a:r>
              <a:rPr lang="de-AT" dirty="0"/>
              <a:t> </a:t>
            </a:r>
            <a:r>
              <a:rPr lang="de-AT" dirty="0" err="1"/>
              <a:t>the</a:t>
            </a:r>
            <a:r>
              <a:rPr lang="de-AT" dirty="0"/>
              <a:t> </a:t>
            </a:r>
            <a:r>
              <a:rPr lang="de-AT" dirty="0" err="1"/>
              <a:t>first</a:t>
            </a:r>
            <a:r>
              <a:rPr lang="de-AT" dirty="0"/>
              <a:t>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endParaRPr lang="de-AT" dirty="0"/>
          </a:p>
          <a:p>
            <a:pPr lvl="2"/>
            <a:r>
              <a:rPr lang="de-AT" dirty="0"/>
              <a:t>And </a:t>
            </a:r>
            <a:r>
              <a:rPr lang="de-AT" dirty="0" err="1"/>
              <a:t>then</a:t>
            </a:r>
            <a:r>
              <a:rPr lang="de-AT" dirty="0"/>
              <a:t> </a:t>
            </a:r>
            <a:r>
              <a:rPr lang="de-AT" dirty="0" err="1"/>
              <a:t>another</a:t>
            </a:r>
            <a:r>
              <a:rPr lang="de-AT" dirty="0"/>
              <a:t> </a:t>
            </a:r>
            <a:r>
              <a:rPr lang="de-AT" dirty="0" err="1"/>
              <a:t>two</a:t>
            </a:r>
            <a:r>
              <a:rPr lang="de-AT" dirty="0"/>
              <a:t>-line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r>
              <a:rPr lang="de-AT" dirty="0"/>
              <a:t> </a:t>
            </a:r>
          </a:p>
          <a:p>
            <a:pPr lvl="2"/>
            <a:r>
              <a:rPr lang="de-AT" dirty="0"/>
              <a:t>Here </a:t>
            </a:r>
            <a:r>
              <a:rPr lang="de-AT" dirty="0" err="1"/>
              <a:t>is</a:t>
            </a:r>
            <a:r>
              <a:rPr lang="de-AT" dirty="0"/>
              <a:t> </a:t>
            </a:r>
            <a:r>
              <a:rPr lang="de-AT" dirty="0" err="1"/>
              <a:t>the</a:t>
            </a:r>
            <a:r>
              <a:rPr lang="de-AT" dirty="0"/>
              <a:t> </a:t>
            </a:r>
            <a:r>
              <a:rPr lang="de-AT" dirty="0" err="1"/>
              <a:t>first</a:t>
            </a:r>
            <a:r>
              <a:rPr lang="de-AT" dirty="0"/>
              <a:t>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endParaRPr lang="de-AT" dirty="0"/>
          </a:p>
          <a:p>
            <a:pPr lvl="2"/>
            <a:r>
              <a:rPr lang="de-AT" dirty="0"/>
              <a:t>And </a:t>
            </a:r>
            <a:r>
              <a:rPr lang="de-AT" dirty="0" err="1"/>
              <a:t>then</a:t>
            </a:r>
            <a:r>
              <a:rPr lang="de-AT" dirty="0"/>
              <a:t> </a:t>
            </a:r>
            <a:r>
              <a:rPr lang="de-AT" dirty="0" err="1"/>
              <a:t>another</a:t>
            </a:r>
            <a:r>
              <a:rPr lang="de-AT" dirty="0"/>
              <a:t> </a:t>
            </a:r>
            <a:r>
              <a:rPr lang="de-AT" dirty="0" err="1"/>
              <a:t>two</a:t>
            </a:r>
            <a:r>
              <a:rPr lang="de-AT" dirty="0"/>
              <a:t>-line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endParaRPr lang="de-AT" dirty="0"/>
          </a:p>
        </p:txBody>
      </p:sp>
      <p:sp>
        <p:nvSpPr>
          <p:cNvPr id="23" name="Textplatzhalter 22">
            <a:extLst>
              <a:ext uri="{FF2B5EF4-FFF2-40B4-BE49-F238E27FC236}">
                <a16:creationId xmlns:a16="http://schemas.microsoft.com/office/drawing/2014/main" id="{63DAA0BA-4620-48A0-EFA4-F1316DB6880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90714" y="2638800"/>
            <a:ext cx="2772000" cy="3912871"/>
          </a:xfrm>
        </p:spPr>
        <p:txBody>
          <a:bodyPr/>
          <a:lstStyle/>
          <a:p>
            <a:r>
              <a:rPr lang="de-AT" dirty="0" err="1"/>
              <a:t>Step</a:t>
            </a:r>
            <a:r>
              <a:rPr lang="de-AT" dirty="0"/>
              <a:t> 3</a:t>
            </a:r>
          </a:p>
          <a:p>
            <a:pPr lvl="1"/>
            <a:r>
              <a:rPr lang="de-AT" dirty="0"/>
              <a:t>Lorem </a:t>
            </a:r>
            <a:r>
              <a:rPr lang="de-AT" dirty="0" err="1"/>
              <a:t>ipsum</a:t>
            </a:r>
            <a:r>
              <a:rPr lang="de-AT" dirty="0"/>
              <a:t> dolor sit </a:t>
            </a:r>
            <a:r>
              <a:rPr lang="de-AT" dirty="0" err="1"/>
              <a:t>amet</a:t>
            </a:r>
            <a:r>
              <a:rPr lang="de-AT" dirty="0"/>
              <a:t>, </a:t>
            </a:r>
            <a:r>
              <a:rPr lang="de-AT" dirty="0" err="1"/>
              <a:t>consectetuer</a:t>
            </a:r>
            <a:r>
              <a:rPr lang="de-AT" dirty="0"/>
              <a:t> </a:t>
            </a:r>
            <a:r>
              <a:rPr lang="de-AT" dirty="0" err="1"/>
              <a:t>adipiscing</a:t>
            </a:r>
            <a:r>
              <a:rPr lang="de-AT" dirty="0"/>
              <a:t> elit. </a:t>
            </a:r>
            <a:r>
              <a:rPr lang="de-AT" dirty="0" err="1"/>
              <a:t>Aenean</a:t>
            </a:r>
            <a:r>
              <a:rPr lang="de-AT" dirty="0"/>
              <a:t> commodo </a:t>
            </a:r>
            <a:r>
              <a:rPr lang="de-AT" dirty="0" err="1"/>
              <a:t>ligula</a:t>
            </a:r>
            <a:r>
              <a:rPr lang="de-AT" dirty="0"/>
              <a:t> </a:t>
            </a:r>
            <a:r>
              <a:rPr lang="de-AT" dirty="0" err="1"/>
              <a:t>eget</a:t>
            </a:r>
            <a:r>
              <a:rPr lang="de-AT" dirty="0"/>
              <a:t> dolor. </a:t>
            </a:r>
            <a:r>
              <a:rPr lang="de-AT" dirty="0" err="1"/>
              <a:t>Aenean</a:t>
            </a:r>
            <a:r>
              <a:rPr lang="de-AT" dirty="0"/>
              <a:t> </a:t>
            </a:r>
            <a:r>
              <a:rPr lang="de-AT" dirty="0" err="1"/>
              <a:t>massa</a:t>
            </a:r>
            <a:r>
              <a:rPr lang="de-AT" dirty="0"/>
              <a:t>. </a:t>
            </a:r>
          </a:p>
          <a:p>
            <a:pPr lvl="1"/>
            <a:endParaRPr lang="de-AT" dirty="0"/>
          </a:p>
          <a:p>
            <a:pPr lvl="2"/>
            <a:r>
              <a:rPr lang="de-AT" dirty="0"/>
              <a:t>Here </a:t>
            </a:r>
            <a:r>
              <a:rPr lang="de-AT" dirty="0" err="1"/>
              <a:t>is</a:t>
            </a:r>
            <a:r>
              <a:rPr lang="de-AT" dirty="0"/>
              <a:t> </a:t>
            </a:r>
            <a:r>
              <a:rPr lang="de-AT" dirty="0" err="1"/>
              <a:t>the</a:t>
            </a:r>
            <a:r>
              <a:rPr lang="de-AT" dirty="0"/>
              <a:t> </a:t>
            </a:r>
            <a:r>
              <a:rPr lang="de-AT" dirty="0" err="1"/>
              <a:t>first</a:t>
            </a:r>
            <a:r>
              <a:rPr lang="de-AT" dirty="0"/>
              <a:t>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endParaRPr lang="de-AT" dirty="0"/>
          </a:p>
          <a:p>
            <a:pPr lvl="2"/>
            <a:r>
              <a:rPr lang="de-AT" dirty="0"/>
              <a:t>And </a:t>
            </a:r>
            <a:r>
              <a:rPr lang="de-AT" dirty="0" err="1"/>
              <a:t>then</a:t>
            </a:r>
            <a:r>
              <a:rPr lang="de-AT" dirty="0"/>
              <a:t> </a:t>
            </a:r>
            <a:r>
              <a:rPr lang="de-AT" dirty="0" err="1"/>
              <a:t>another</a:t>
            </a:r>
            <a:r>
              <a:rPr lang="de-AT" dirty="0"/>
              <a:t> </a:t>
            </a:r>
            <a:r>
              <a:rPr lang="de-AT" dirty="0" err="1"/>
              <a:t>two</a:t>
            </a:r>
            <a:r>
              <a:rPr lang="de-AT" dirty="0"/>
              <a:t>-line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r>
              <a:rPr lang="de-AT" dirty="0"/>
              <a:t> </a:t>
            </a:r>
          </a:p>
          <a:p>
            <a:pPr lvl="2"/>
            <a:r>
              <a:rPr lang="de-AT" dirty="0"/>
              <a:t>Here </a:t>
            </a:r>
            <a:r>
              <a:rPr lang="de-AT" dirty="0" err="1"/>
              <a:t>is</a:t>
            </a:r>
            <a:r>
              <a:rPr lang="de-AT" dirty="0"/>
              <a:t> </a:t>
            </a:r>
            <a:r>
              <a:rPr lang="de-AT" dirty="0" err="1"/>
              <a:t>the</a:t>
            </a:r>
            <a:r>
              <a:rPr lang="de-AT" dirty="0"/>
              <a:t> </a:t>
            </a:r>
            <a:r>
              <a:rPr lang="de-AT" dirty="0" err="1"/>
              <a:t>first</a:t>
            </a:r>
            <a:r>
              <a:rPr lang="de-AT" dirty="0"/>
              <a:t>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endParaRPr lang="de-AT" dirty="0"/>
          </a:p>
          <a:p>
            <a:pPr lvl="2"/>
            <a:r>
              <a:rPr lang="de-AT" dirty="0"/>
              <a:t>And </a:t>
            </a:r>
            <a:r>
              <a:rPr lang="de-AT" dirty="0" err="1"/>
              <a:t>then</a:t>
            </a:r>
            <a:r>
              <a:rPr lang="de-AT" dirty="0"/>
              <a:t> </a:t>
            </a:r>
            <a:r>
              <a:rPr lang="de-AT" dirty="0" err="1"/>
              <a:t>another</a:t>
            </a:r>
            <a:r>
              <a:rPr lang="de-AT" dirty="0"/>
              <a:t> </a:t>
            </a:r>
            <a:r>
              <a:rPr lang="de-AT" dirty="0" err="1"/>
              <a:t>two</a:t>
            </a:r>
            <a:r>
              <a:rPr lang="de-AT" dirty="0"/>
              <a:t>-line </a:t>
            </a:r>
            <a:r>
              <a:rPr lang="de-AT" dirty="0" err="1"/>
              <a:t>bullet</a:t>
            </a:r>
            <a:r>
              <a:rPr lang="de-AT" dirty="0"/>
              <a:t> </a:t>
            </a:r>
            <a:r>
              <a:rPr lang="de-AT" dirty="0" err="1"/>
              <a:t>point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606709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ÖAW Institute EN">
  <a:themeElements>
    <a:clrScheme name="ÖAW_Institut">
      <a:dk1>
        <a:srgbClr val="000000"/>
      </a:dk1>
      <a:lt1>
        <a:srgbClr val="FFFFFF"/>
      </a:lt1>
      <a:dk2>
        <a:srgbClr val="D22630"/>
      </a:dk2>
      <a:lt2>
        <a:srgbClr val="FBE9EA"/>
      </a:lt2>
      <a:accent1>
        <a:srgbClr val="D22630"/>
      </a:accent1>
      <a:accent2>
        <a:srgbClr val="DB5159"/>
      </a:accent2>
      <a:accent3>
        <a:srgbClr val="E47D83"/>
      </a:accent3>
      <a:accent4>
        <a:srgbClr val="EDA8AC"/>
      </a:accent4>
      <a:accent5>
        <a:srgbClr val="F6D4D6"/>
      </a:accent5>
      <a:accent6>
        <a:srgbClr val="FBE9EA"/>
      </a:accent6>
      <a:hlink>
        <a:srgbClr val="000000"/>
      </a:hlink>
      <a:folHlink>
        <a:srgbClr val="000000"/>
      </a:folHlink>
    </a:clrScheme>
    <a:fontScheme name="ÖAW P">
      <a:majorFont>
        <a:latin typeface="Lato"/>
        <a:ea typeface=""/>
        <a:cs typeface=""/>
      </a:majorFont>
      <a:minorFont>
        <a:latin typeface="Crimson Pro"/>
        <a:ea typeface=""/>
        <a:cs typeface=""/>
      </a:minorFont>
    </a:fontScheme>
    <a:fmtScheme name="Zitierfähig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/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EAW_PPP_Vorlage_Institut_EN" id="{6C66EC77-3EA9-4787-8E55-1D09A6B4349E}" vid="{362B82E7-758A-4EBA-A433-A0B3BCAED964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555</Words>
  <Application>Microsoft Office PowerPoint</Application>
  <PresentationFormat>Breitbild</PresentationFormat>
  <Paragraphs>77</Paragraphs>
  <Slides>10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3" baseType="lpstr">
      <vt:lpstr>Crimson Pro</vt:lpstr>
      <vt:lpstr>Lato</vt:lpstr>
      <vt:lpstr>ÖAW Institute EN</vt:lpstr>
      <vt:lpstr>PowerPoint-Präsentation</vt:lpstr>
      <vt:lpstr>Here is the headline  for the presentation</vt:lpstr>
      <vt:lpstr>Here is the  headline for the  presentation</vt:lpstr>
      <vt:lpstr>Here is the headline in two  lines to the current slide</vt:lpstr>
      <vt:lpstr>Here is a two-line  headline</vt:lpstr>
      <vt:lpstr>Separation page for a topic</vt:lpstr>
      <vt:lpstr>Here is a two-line  headline</vt:lpstr>
      <vt:lpstr>Here is a two-line  headline</vt:lpstr>
      <vt:lpstr>Here is a two-line  headline</vt:lpstr>
      <vt:lpstr>Here is a two-line  headline</vt:lpstr>
    </vt:vector>
  </TitlesOfParts>
  <Company>Österreichische Akademie der Wissenschaften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OEAW_PPP_Vorlage_Institut_EN</dc:title>
  <dc:creator>nn</dc:creator>
  <cp:lastModifiedBy>Eckel, Angelika</cp:lastModifiedBy>
  <cp:revision>82</cp:revision>
  <dcterms:created xsi:type="dcterms:W3CDTF">2025-08-12T10:02:21Z</dcterms:created>
  <dcterms:modified xsi:type="dcterms:W3CDTF">2026-01-23T17:56:41Z</dcterms:modified>
</cp:coreProperties>
</file>