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96" r:id="rId2"/>
    <p:sldMasterId id="2147483684" r:id="rId3"/>
  </p:sldMasterIdLst>
  <p:sldIdLst>
    <p:sldId id="256" r:id="rId4"/>
    <p:sldId id="257" r:id="rId5"/>
    <p:sldId id="258" r:id="rId6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656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457141"/>
            <a:ext cx="6858000" cy="20528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43000" y="6090880"/>
            <a:ext cx="154305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90880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90880"/>
            <a:ext cx="1543050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36448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52769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1350951"/>
            <a:ext cx="1971675" cy="4365524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350951"/>
            <a:ext cx="5800725" cy="43655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51513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457141"/>
            <a:ext cx="6858000" cy="2052822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1143000" y="6090880"/>
            <a:ext cx="154305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90880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90880"/>
            <a:ext cx="1543050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43150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522033"/>
            <a:ext cx="7459365" cy="65242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353843"/>
            <a:ext cx="7459365" cy="35455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073182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73182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73182"/>
            <a:ext cx="1630065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728357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07391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067283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67283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67283"/>
            <a:ext cx="1635965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59819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2371541"/>
            <a:ext cx="3886200" cy="336263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2371541"/>
            <a:ext cx="3886200" cy="336263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8650" y="6096779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28950" y="6096779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457950" y="6096779"/>
            <a:ext cx="1653663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615757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1297852"/>
            <a:ext cx="7886700" cy="4872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988077"/>
            <a:ext cx="3868340" cy="61138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802463"/>
            <a:ext cx="3868340" cy="29081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988077"/>
            <a:ext cx="3887391" cy="61138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802463"/>
            <a:ext cx="3887391" cy="29081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8388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640021"/>
            <a:ext cx="7886700" cy="7217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416095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39571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9841" y="1445340"/>
            <a:ext cx="2949178" cy="75364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 smtClean="0"/>
              <a:t>Tit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1445340"/>
            <a:ext cx="4629150" cy="42652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442651"/>
            <a:ext cx="2949178" cy="32679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946966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522033"/>
            <a:ext cx="7459365" cy="652421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28650" y="2353843"/>
            <a:ext cx="7459365" cy="35455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073182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73182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73182"/>
            <a:ext cx="1630065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24693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9841" y="1427644"/>
            <a:ext cx="2949178" cy="78784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1427644"/>
            <a:ext cx="4629150" cy="428293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442332"/>
            <a:ext cx="2949178" cy="326824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0064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019810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1350951"/>
            <a:ext cx="1971675" cy="4365524"/>
          </a:xfrm>
        </p:spPr>
        <p:txBody>
          <a:bodyPr vert="eaVert"/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1350951"/>
            <a:ext cx="5800725" cy="4365523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183288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28606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623264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35410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56248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269055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5428309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054501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07391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628650" y="6067283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028950" y="6067283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6457950" y="6067283"/>
            <a:ext cx="1635965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9833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4085366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4874637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21871607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557827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7336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28650" y="2371541"/>
            <a:ext cx="3886200" cy="336263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9150" y="2371541"/>
            <a:ext cx="3886200" cy="336263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>
          <a:xfrm>
            <a:off x="628650" y="6096779"/>
            <a:ext cx="2057400" cy="365125"/>
          </a:xfrm>
        </p:spPr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>
          <a:xfrm>
            <a:off x="3028950" y="6096779"/>
            <a:ext cx="3086100" cy="365125"/>
          </a:xfrm>
        </p:spPr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>
          <a:xfrm>
            <a:off x="6457950" y="6096779"/>
            <a:ext cx="1653663" cy="365125"/>
          </a:xfrm>
        </p:spPr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9335100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9841" y="1297852"/>
            <a:ext cx="7886700" cy="487221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9842" y="1988077"/>
            <a:ext cx="3868340" cy="61138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29842" y="2802463"/>
            <a:ext cx="3868340" cy="29081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29150" y="1988077"/>
            <a:ext cx="3887391" cy="61138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29150" y="2802463"/>
            <a:ext cx="3887391" cy="2908112"/>
          </a:xfrm>
        </p:spPr>
        <p:txBody>
          <a:bodyPr/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772120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628650" y="1640021"/>
            <a:ext cx="7886700" cy="72177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175755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0066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9841" y="1445340"/>
            <a:ext cx="2949178" cy="753643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 smtClean="0"/>
              <a:t>Tit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87391" y="1445340"/>
            <a:ext cx="4629150" cy="426523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442651"/>
            <a:ext cx="2949178" cy="3267924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351532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629841" y="1427644"/>
            <a:ext cx="2949178" cy="787848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 dirty="0" smtClean="0"/>
              <a:t> durch Klicken bearbeiten</a:t>
            </a:r>
            <a:endParaRPr lang="de-DE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3887391" y="1427644"/>
            <a:ext cx="4629150" cy="4282931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629841" y="2442332"/>
            <a:ext cx="2949178" cy="3268243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721323-8FA0-47D9-B3FD-4F5A192D91D6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04406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1451241"/>
            <a:ext cx="7886700" cy="72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2371541"/>
            <a:ext cx="7886700" cy="3327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0958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09582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095826"/>
            <a:ext cx="1606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21323-8FA0-47D9-B3FD-4F5A192D91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9856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1451241"/>
            <a:ext cx="7886700" cy="72177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2371541"/>
            <a:ext cx="7886700" cy="33272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09582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01F0D5-67CC-443F-9848-4F612686D070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095826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095826"/>
            <a:ext cx="160646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721323-8FA0-47D9-B3FD-4F5A192D91D6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524348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Grafik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 durch Klicken bearbeiten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397D40-1475-4DEC-89BF-73226295F0C6}" type="datetimeFigureOut">
              <a:rPr lang="de-DE" smtClean="0"/>
              <a:t>18.11.2016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96A1E9-36B9-4848-BC16-74F7BE3E983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03678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40516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6088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069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Black Log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White Log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plate Without Log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rebuchet MS">
      <a:majorFont>
        <a:latin typeface="Trebuchet MS" panose="020B0603020202020204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Bildschirmpräsentation (4:3)</PresentationFormat>
  <Paragraphs>0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3</vt:i4>
      </vt:variant>
      <vt:variant>
        <vt:lpstr>Folientitel</vt:lpstr>
      </vt:variant>
      <vt:variant>
        <vt:i4>3</vt:i4>
      </vt:variant>
    </vt:vector>
  </HeadingPairs>
  <TitlesOfParts>
    <vt:vector size="8" baseType="lpstr">
      <vt:lpstr>Arial</vt:lpstr>
      <vt:lpstr>Trebuchet MS</vt:lpstr>
      <vt:lpstr>Template Black Logos</vt:lpstr>
      <vt:lpstr>Template White Logos</vt:lpstr>
      <vt:lpstr>Template Without Logos</vt:lpstr>
      <vt:lpstr>PowerPoint-Präsentation</vt:lpstr>
      <vt:lpstr>PowerPoint-Präsentation</vt:lpstr>
      <vt:lpstr>PowerPoint-Präsentation</vt:lpstr>
    </vt:vector>
  </TitlesOfParts>
  <Company>Austrian Academy of Sciences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Lehecka, Sandra</dc:creator>
  <cp:lastModifiedBy>Lehecka, Sandra</cp:lastModifiedBy>
  <cp:revision>6</cp:revision>
  <dcterms:created xsi:type="dcterms:W3CDTF">2016-11-15T09:52:12Z</dcterms:created>
  <dcterms:modified xsi:type="dcterms:W3CDTF">2016-11-18T15:51:24Z</dcterms:modified>
</cp:coreProperties>
</file>