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30275213" cy="42803763"/>
  <p:notesSz cx="6805613" cy="9939338"/>
  <p:defaultTextStyle>
    <a:defPPr>
      <a:defRPr lang="de-DE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BB"/>
    <a:srgbClr val="88D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1" autoAdjust="0"/>
    <p:restoredTop sz="94660"/>
  </p:normalViewPr>
  <p:slideViewPr>
    <p:cSldViewPr snapToGrid="0">
      <p:cViewPr varScale="1">
        <p:scale>
          <a:sx n="24" d="100"/>
          <a:sy n="24" d="100"/>
        </p:scale>
        <p:origin x="3894" y="90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9"/>
          <p:cNvSpPr txBox="1"/>
          <p:nvPr userDrawn="1"/>
        </p:nvSpPr>
        <p:spPr>
          <a:xfrm>
            <a:off x="385200" y="39920399"/>
            <a:ext cx="18175703" cy="92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439972"/>
            <a:r>
              <a:rPr lang="de-DE" sz="5399" dirty="0">
                <a:latin typeface="Trebuchet MS" panose="020B0603020202020204" pitchFamily="34" charset="0"/>
              </a:rPr>
              <a:t>Poster </a:t>
            </a:r>
            <a:r>
              <a:rPr lang="de-DE" sz="5399" dirty="0" err="1" smtClean="0">
                <a:latin typeface="Trebuchet MS" panose="020B0603020202020204" pitchFamily="34" charset="0"/>
              </a:rPr>
              <a:t>creators</a:t>
            </a:r>
            <a:r>
              <a:rPr lang="de-DE" sz="5399" dirty="0" smtClean="0">
                <a:latin typeface="Trebuchet MS" panose="020B0603020202020204" pitchFamily="34" charset="0"/>
              </a:rPr>
              <a:t>:</a:t>
            </a:r>
            <a:r>
              <a:rPr lang="de-DE" sz="5399" dirty="0">
                <a:latin typeface="Trebuchet MS" panose="020B0603020202020204" pitchFamily="34" charset="0"/>
              </a:rPr>
              <a:t>									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4940640" y="-36000"/>
            <a:ext cx="25334122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9" name="Gruppieren 8"/>
          <p:cNvGrpSpPr/>
          <p:nvPr userDrawn="1"/>
        </p:nvGrpSpPr>
        <p:grpSpPr>
          <a:xfrm>
            <a:off x="-55563" y="0"/>
            <a:ext cx="30373807" cy="4297363"/>
            <a:chOff x="-55563" y="0"/>
            <a:chExt cx="30373807" cy="4297363"/>
          </a:xfrm>
        </p:grpSpPr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1561" y="1478107"/>
              <a:ext cx="4329439" cy="1868493"/>
            </a:xfrm>
            <a:prstGeom prst="rect">
              <a:avLst/>
            </a:prstGeom>
          </p:spPr>
        </p:pic>
        <p:sp>
          <p:nvSpPr>
            <p:cNvPr id="11" name="Rechteck 10"/>
            <p:cNvSpPr/>
            <p:nvPr/>
          </p:nvSpPr>
          <p:spPr>
            <a:xfrm>
              <a:off x="9850438" y="0"/>
              <a:ext cx="20467806" cy="331788"/>
            </a:xfrm>
            <a:prstGeom prst="rect">
              <a:avLst/>
            </a:prstGeom>
            <a:solidFill>
              <a:srgbClr val="0047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2" name="Group 4"/>
            <p:cNvGrpSpPr>
              <a:grpSpLocks noChangeAspect="1"/>
            </p:cNvGrpSpPr>
            <p:nvPr/>
          </p:nvGrpSpPr>
          <p:grpSpPr bwMode="auto">
            <a:xfrm>
              <a:off x="-55563" y="1588"/>
              <a:ext cx="9906001" cy="4295775"/>
              <a:chOff x="-35" y="1"/>
              <a:chExt cx="6240" cy="2706"/>
            </a:xfrm>
          </p:grpSpPr>
          <p:sp>
            <p:nvSpPr>
              <p:cNvPr id="1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35" y="1"/>
                <a:ext cx="6240" cy="2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-35" y="1"/>
                <a:ext cx="6240" cy="2706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-35" y="2499"/>
                <a:ext cx="3118" cy="208"/>
              </a:xfrm>
              <a:prstGeom prst="rect">
                <a:avLst/>
              </a:prstGeom>
              <a:solidFill>
                <a:srgbClr val="0047B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3083" y="1"/>
                <a:ext cx="3122" cy="208"/>
              </a:xfrm>
              <a:prstGeom prst="rect">
                <a:avLst/>
              </a:prstGeom>
              <a:solidFill>
                <a:srgbClr val="0047B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pic>
        <p:nvPicPr>
          <p:cNvPr id="17" name="Picture 8" descr="dans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059824" y="2037635"/>
            <a:ext cx="3776353" cy="93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 descr="gwd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4360170" y="1766060"/>
            <a:ext cx="4809586" cy="14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" descr="infn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9712740" y="1478107"/>
            <a:ext cx="1927014" cy="190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1" descr="sztaki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22133934" y="1478107"/>
            <a:ext cx="3560458" cy="189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1"/>
          <p:cNvPicPr>
            <a:picLocks noChangeAspect="1" noChangeArrowheads="1"/>
          </p:cNvPicPr>
          <p:nvPr userDrawn="1"/>
        </p:nvPicPr>
        <p:blipFill>
          <a:blip r:embed="rId7"/>
          <a:srcRect l="4709" t="21817" r="37358" b="-511"/>
          <a:stretch>
            <a:fillRect/>
          </a:stretch>
        </p:blipFill>
        <p:spPr bwMode="auto">
          <a:xfrm>
            <a:off x="26173956" y="1478107"/>
            <a:ext cx="2648913" cy="192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feld 21"/>
          <p:cNvSpPr txBox="1"/>
          <p:nvPr userDrawn="1"/>
        </p:nvSpPr>
        <p:spPr>
          <a:xfrm>
            <a:off x="5283200" y="8407400"/>
            <a:ext cx="18948400" cy="540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TEMPLATE</a:t>
            </a:r>
          </a:p>
          <a:p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scientific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poster</a:t>
            </a:r>
            <a:endParaRPr lang="de-DE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ACDH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equal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contributor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with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other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cooperations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partners</a:t>
            </a:r>
            <a:endParaRPr lang="de-DE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6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9"/>
          <p:cNvSpPr txBox="1"/>
          <p:nvPr userDrawn="1"/>
        </p:nvSpPr>
        <p:spPr>
          <a:xfrm>
            <a:off x="385200" y="39920399"/>
            <a:ext cx="18175703" cy="92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439972"/>
            <a:r>
              <a:rPr lang="de-DE" sz="5399" dirty="0">
                <a:latin typeface="Trebuchet MS" panose="020B0603020202020204" pitchFamily="34" charset="0"/>
              </a:rPr>
              <a:t>Poster </a:t>
            </a:r>
            <a:r>
              <a:rPr lang="de-DE" sz="5399" dirty="0" err="1" smtClean="0">
                <a:latin typeface="Trebuchet MS" panose="020B0603020202020204" pitchFamily="34" charset="0"/>
              </a:rPr>
              <a:t>creators</a:t>
            </a:r>
            <a:r>
              <a:rPr lang="de-DE" sz="5399" dirty="0" smtClean="0">
                <a:latin typeface="Trebuchet MS" panose="020B0603020202020204" pitchFamily="34" charset="0"/>
              </a:rPr>
              <a:t>:</a:t>
            </a:r>
            <a:r>
              <a:rPr lang="de-DE" sz="5399" dirty="0">
                <a:latin typeface="Trebuchet MS" panose="020B0603020202020204" pitchFamily="34" charset="0"/>
              </a:rPr>
              <a:t>									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4940640" y="-36000"/>
            <a:ext cx="25334122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9" name="Gruppieren 8"/>
          <p:cNvGrpSpPr/>
          <p:nvPr userDrawn="1"/>
        </p:nvGrpSpPr>
        <p:grpSpPr>
          <a:xfrm>
            <a:off x="-55563" y="0"/>
            <a:ext cx="30373807" cy="4297363"/>
            <a:chOff x="-55563" y="0"/>
            <a:chExt cx="30373807" cy="4297363"/>
          </a:xfrm>
        </p:grpSpPr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1561" y="1478107"/>
              <a:ext cx="4329439" cy="1868493"/>
            </a:xfrm>
            <a:prstGeom prst="rect">
              <a:avLst/>
            </a:prstGeom>
          </p:spPr>
        </p:pic>
        <p:sp>
          <p:nvSpPr>
            <p:cNvPr id="11" name="Rechteck 10"/>
            <p:cNvSpPr/>
            <p:nvPr/>
          </p:nvSpPr>
          <p:spPr>
            <a:xfrm>
              <a:off x="9850438" y="0"/>
              <a:ext cx="20467806" cy="331788"/>
            </a:xfrm>
            <a:prstGeom prst="rect">
              <a:avLst/>
            </a:prstGeom>
            <a:solidFill>
              <a:srgbClr val="0047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2" name="Group 4"/>
            <p:cNvGrpSpPr>
              <a:grpSpLocks noChangeAspect="1"/>
            </p:cNvGrpSpPr>
            <p:nvPr/>
          </p:nvGrpSpPr>
          <p:grpSpPr bwMode="auto">
            <a:xfrm>
              <a:off x="-55563" y="1588"/>
              <a:ext cx="9906001" cy="4295775"/>
              <a:chOff x="-35" y="1"/>
              <a:chExt cx="6240" cy="2706"/>
            </a:xfrm>
          </p:grpSpPr>
          <p:sp>
            <p:nvSpPr>
              <p:cNvPr id="1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35" y="1"/>
                <a:ext cx="6240" cy="2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-35" y="1"/>
                <a:ext cx="6240" cy="2706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-35" y="2499"/>
                <a:ext cx="3118" cy="208"/>
              </a:xfrm>
              <a:prstGeom prst="rect">
                <a:avLst/>
              </a:prstGeom>
              <a:solidFill>
                <a:srgbClr val="0047B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3083" y="1"/>
                <a:ext cx="3122" cy="208"/>
              </a:xfrm>
              <a:prstGeom prst="rect">
                <a:avLst/>
              </a:prstGeom>
              <a:solidFill>
                <a:srgbClr val="0047B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pic>
        <p:nvPicPr>
          <p:cNvPr id="17" name="Picture 8" descr="dans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0059824" y="2037635"/>
            <a:ext cx="3776353" cy="93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 descr="gwd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4360170" y="1766060"/>
            <a:ext cx="4809586" cy="14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" descr="infn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9712740" y="1478107"/>
            <a:ext cx="1927014" cy="190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1" descr="sztaki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2133934" y="1478107"/>
            <a:ext cx="3560458" cy="189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1"/>
          <p:cNvPicPr>
            <a:picLocks noChangeAspect="1" noChangeArrowheads="1"/>
          </p:cNvPicPr>
          <p:nvPr userDrawn="1"/>
        </p:nvPicPr>
        <p:blipFill>
          <a:blip r:embed="rId8"/>
          <a:srcRect l="4709" t="21817" r="37358" b="-511"/>
          <a:stretch>
            <a:fillRect/>
          </a:stretch>
        </p:blipFill>
        <p:spPr bwMode="auto">
          <a:xfrm>
            <a:off x="26173956" y="1478107"/>
            <a:ext cx="2648913" cy="192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feld 21"/>
          <p:cNvSpPr txBox="1"/>
          <p:nvPr userDrawn="1"/>
        </p:nvSpPr>
        <p:spPr>
          <a:xfrm>
            <a:off x="5283200" y="8407400"/>
            <a:ext cx="18948400" cy="540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TEMPLATE</a:t>
            </a:r>
          </a:p>
          <a:p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scientific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poster</a:t>
            </a:r>
            <a:endParaRPr lang="de-DE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ACDH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equal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contributor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with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other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cooperations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partners</a:t>
            </a:r>
            <a:endParaRPr lang="de-DE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1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9"/>
          <p:cNvSpPr txBox="1"/>
          <p:nvPr/>
        </p:nvSpPr>
        <p:spPr>
          <a:xfrm>
            <a:off x="385200" y="39920399"/>
            <a:ext cx="18175703" cy="92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439972"/>
            <a:r>
              <a:rPr lang="de-DE" sz="5399" dirty="0">
                <a:latin typeface="Trebuchet MS" panose="020B0603020202020204" pitchFamily="34" charset="0"/>
              </a:rPr>
              <a:t>Poster </a:t>
            </a:r>
            <a:r>
              <a:rPr lang="de-DE" sz="5399" dirty="0" err="1" smtClean="0">
                <a:latin typeface="Trebuchet MS" panose="020B0603020202020204" pitchFamily="34" charset="0"/>
              </a:rPr>
              <a:t>creators</a:t>
            </a:r>
            <a:r>
              <a:rPr lang="de-DE" sz="5399" dirty="0" smtClean="0">
                <a:latin typeface="Trebuchet MS" panose="020B0603020202020204" pitchFamily="34" charset="0"/>
              </a:rPr>
              <a:t>:</a:t>
            </a:r>
            <a:r>
              <a:rPr lang="de-DE" sz="5399" dirty="0">
                <a:latin typeface="Trebuchet MS" panose="020B0603020202020204" pitchFamily="34" charset="0"/>
              </a:rPr>
              <a:t>									</a:t>
            </a:r>
          </a:p>
        </p:txBody>
      </p:sp>
      <p:sp>
        <p:nvSpPr>
          <p:cNvPr id="5" name="Rechteck 4"/>
          <p:cNvSpPr/>
          <p:nvPr/>
        </p:nvSpPr>
        <p:spPr>
          <a:xfrm>
            <a:off x="4940640" y="-36000"/>
            <a:ext cx="25334122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63" name="Gruppieren 62"/>
          <p:cNvGrpSpPr/>
          <p:nvPr/>
        </p:nvGrpSpPr>
        <p:grpSpPr>
          <a:xfrm>
            <a:off x="-55563" y="0"/>
            <a:ext cx="30373807" cy="4297363"/>
            <a:chOff x="-55563" y="0"/>
            <a:chExt cx="30373807" cy="4297363"/>
          </a:xfrm>
        </p:grpSpPr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1561" y="1478107"/>
              <a:ext cx="4329439" cy="1868493"/>
            </a:xfrm>
            <a:prstGeom prst="rect">
              <a:avLst/>
            </a:prstGeom>
          </p:spPr>
        </p:pic>
        <p:sp>
          <p:nvSpPr>
            <p:cNvPr id="13" name="Rechteck 12"/>
            <p:cNvSpPr/>
            <p:nvPr/>
          </p:nvSpPr>
          <p:spPr>
            <a:xfrm>
              <a:off x="9850438" y="0"/>
              <a:ext cx="20467806" cy="331788"/>
            </a:xfrm>
            <a:prstGeom prst="rect">
              <a:avLst/>
            </a:prstGeom>
            <a:solidFill>
              <a:srgbClr val="0047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" name="Group 4"/>
            <p:cNvGrpSpPr>
              <a:grpSpLocks noChangeAspect="1"/>
            </p:cNvGrpSpPr>
            <p:nvPr/>
          </p:nvGrpSpPr>
          <p:grpSpPr bwMode="auto">
            <a:xfrm>
              <a:off x="-55563" y="1588"/>
              <a:ext cx="9906001" cy="4295775"/>
              <a:chOff x="-35" y="1"/>
              <a:chExt cx="6240" cy="2706"/>
            </a:xfrm>
          </p:grpSpPr>
          <p:sp>
            <p:nvSpPr>
              <p:cNvPr id="8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35" y="1"/>
                <a:ext cx="6240" cy="27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-35" y="1"/>
                <a:ext cx="6240" cy="2706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-35" y="2499"/>
                <a:ext cx="3118" cy="208"/>
              </a:xfrm>
              <a:prstGeom prst="rect">
                <a:avLst/>
              </a:prstGeom>
              <a:solidFill>
                <a:srgbClr val="0047B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3083" y="1"/>
                <a:ext cx="3122" cy="208"/>
              </a:xfrm>
              <a:prstGeom prst="rect">
                <a:avLst/>
              </a:prstGeom>
              <a:solidFill>
                <a:srgbClr val="0047B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pic>
        <p:nvPicPr>
          <p:cNvPr id="51" name="Picture 8" descr="da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59824" y="2037635"/>
            <a:ext cx="3776353" cy="93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9" descr="gwd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360170" y="1766060"/>
            <a:ext cx="4809586" cy="14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10" descr="inf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12740" y="1478107"/>
            <a:ext cx="1927014" cy="190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11" descr="sztak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33934" y="1478107"/>
            <a:ext cx="3560458" cy="189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11"/>
          <p:cNvPicPr>
            <a:picLocks noChangeAspect="1" noChangeArrowheads="1"/>
          </p:cNvPicPr>
          <p:nvPr/>
        </p:nvPicPr>
        <p:blipFill>
          <a:blip r:embed="rId7"/>
          <a:srcRect l="4709" t="21817" r="37358" b="-511"/>
          <a:stretch>
            <a:fillRect/>
          </a:stretch>
        </p:blipFill>
        <p:spPr bwMode="auto">
          <a:xfrm>
            <a:off x="26173956" y="1478107"/>
            <a:ext cx="2648913" cy="192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feld 32"/>
          <p:cNvSpPr txBox="1"/>
          <p:nvPr/>
        </p:nvSpPr>
        <p:spPr>
          <a:xfrm>
            <a:off x="5283200" y="8407400"/>
            <a:ext cx="18948400" cy="540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TEMPLATE</a:t>
            </a:r>
          </a:p>
          <a:p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scientific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poster</a:t>
            </a:r>
            <a:endParaRPr lang="de-DE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ACDH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equal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contributor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with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other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cooperations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</a:rPr>
              <a:t>partners</a:t>
            </a:r>
            <a:endParaRPr lang="de-DE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36" name="Group 4"/>
          <p:cNvGrpSpPr>
            <a:grpSpLocks noChangeAspect="1"/>
          </p:cNvGrpSpPr>
          <p:nvPr/>
        </p:nvGrpSpPr>
        <p:grpSpPr bwMode="auto">
          <a:xfrm>
            <a:off x="16764963" y="26549350"/>
            <a:ext cx="17476788" cy="23985538"/>
            <a:chOff x="10512" y="14132"/>
            <a:chExt cx="11009" cy="15109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512" y="14132"/>
              <a:ext cx="11009" cy="15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10512" y="14132"/>
              <a:ext cx="11004" cy="15109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eform 6"/>
            <p:cNvSpPr>
              <a:spLocks/>
            </p:cNvSpPr>
            <p:nvPr/>
          </p:nvSpPr>
          <p:spPr bwMode="auto">
            <a:xfrm>
              <a:off x="11286" y="22611"/>
              <a:ext cx="7793" cy="1809"/>
            </a:xfrm>
            <a:custGeom>
              <a:avLst/>
              <a:gdLst>
                <a:gd name="T0" fmla="*/ 509 w 7793"/>
                <a:gd name="T1" fmla="*/ 0 h 1809"/>
                <a:gd name="T2" fmla="*/ 7793 w 7793"/>
                <a:gd name="T3" fmla="*/ 0 h 1809"/>
                <a:gd name="T4" fmla="*/ 7793 w 7793"/>
                <a:gd name="T5" fmla="*/ 1809 h 1809"/>
                <a:gd name="T6" fmla="*/ 0 w 7793"/>
                <a:gd name="T7" fmla="*/ 1809 h 1809"/>
                <a:gd name="T8" fmla="*/ 509 w 7793"/>
                <a:gd name="T9" fmla="*/ 0 h 1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93" h="1809">
                  <a:moveTo>
                    <a:pt x="509" y="0"/>
                  </a:moveTo>
                  <a:lnTo>
                    <a:pt x="7793" y="0"/>
                  </a:lnTo>
                  <a:lnTo>
                    <a:pt x="7793" y="1809"/>
                  </a:lnTo>
                  <a:lnTo>
                    <a:pt x="0" y="1809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0047B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545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DH_equal_scientificposter_2016_template.potx" id="{2F227B0C-4B02-4B9A-BE4C-5B8581E54005}" vid="{DBCC4202-99BA-452F-A9BD-3814BFEC17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ACDH_equal_scientificposter_2016_template</Template>
  <TotalTime>0</TotalTime>
  <Words>6</Words>
  <Application>Microsoft Office PowerPoint</Application>
  <PresentationFormat>Benutzerdefiniert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PowerPoint-Präsentation</vt:lpstr>
    </vt:vector>
  </TitlesOfParts>
  <Company>Austrian Academy of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Lehecka, Sandra</dc:creator>
  <cp:lastModifiedBy>Lehecka, Sandra</cp:lastModifiedBy>
  <cp:revision>1</cp:revision>
  <cp:lastPrinted>2016-06-10T13:25:01Z</cp:lastPrinted>
  <dcterms:created xsi:type="dcterms:W3CDTF">2016-09-12T12:56:30Z</dcterms:created>
  <dcterms:modified xsi:type="dcterms:W3CDTF">2016-09-12T12:58:18Z</dcterms:modified>
</cp:coreProperties>
</file>